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88825"/>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C328A6-883C-4793-A8DA-7FFBF657C63E}">
  <a:tblStyle styleId="{4EC328A6-883C-4793-A8DA-7FFBF657C63E}" styleName="Table_0">
    <a:wholeTbl>
      <a:tcTxStyle>
        <a:font>
          <a:latin typeface="Arial"/>
          <a:ea typeface="Arial"/>
          <a:cs typeface="Arial"/>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9525">
              <a:solidFill>
                <a:srgbClr val="FFFFFF"/>
              </a:solidFill>
              <a:prstDash val="solid"/>
              <a:round/>
              <a:headEnd len="sm" w="sm" type="none"/>
              <a:tailEnd len="sm" w="sm" type="none"/>
            </a:ln>
          </a:insideH>
          <a:insideV>
            <a:ln cap="flat" cmpd="sng" w="9525">
              <a:solidFill>
                <a:srgbClr val="FFFFFF"/>
              </a:solidFill>
              <a:prstDash val="solid"/>
              <a:round/>
              <a:headEnd len="sm" w="sm" type="none"/>
              <a:tailEnd len="sm" w="sm" type="none"/>
            </a:ln>
          </a:insideV>
        </a:tcBdr>
        <a:fill>
          <a:solidFill>
            <a:srgbClr val="FEDCC0"/>
          </a:solidFill>
        </a:fill>
      </a:tcStyle>
    </a:wholeTbl>
    <a:band1H>
      <a:tcTxStyle>
        <a:font>
          <a:latin typeface="Arial"/>
          <a:ea typeface="Arial"/>
          <a:cs typeface="Arial"/>
        </a:font>
        <a:srgbClr val="000000"/>
      </a:tcTxStyle>
      <a:tcStyle>
        <a:fill>
          <a:solidFill>
            <a:srgbClr val="D9D9D9"/>
          </a:solidFill>
        </a:fill>
      </a:tcStyle>
    </a:band1H>
    <a:band2H>
      <a:tcTxStyle>
        <a:font>
          <a:latin typeface="Arial"/>
          <a:ea typeface="Arial"/>
          <a:cs typeface="Arial"/>
        </a:font>
      </a:tcTxStyle>
      <a:tcStyle>
        <a:fill>
          <a:solidFill>
            <a:srgbClr val="FFFFFF"/>
          </a:solidFill>
        </a:fill>
      </a:tcStyle>
    </a:band2H>
    <a:band1V>
      <a:tcTxStyle/>
      <a:tcStyle>
        <a:fill>
          <a:solidFill>
            <a:srgbClr val="999999"/>
          </a:solidFill>
        </a:fill>
      </a:tcStyle>
    </a:band1V>
    <a:band2V>
      <a:tcTxStyle/>
    </a:band2V>
    <a:lastCol>
      <a:tcTxStyle b="on">
        <a:srgbClr val="FFFFFF"/>
      </a:tcTxStyle>
      <a:tcStyle>
        <a:tcBdr>
          <a:right>
            <a:ln cap="flat" cmpd="sng" w="6350">
              <a:solidFill>
                <a:srgbClr val="FFFFFF"/>
              </a:solidFill>
              <a:prstDash val="solid"/>
              <a:round/>
              <a:headEnd len="sm" w="sm" type="none"/>
              <a:tailEnd len="sm" w="sm" type="none"/>
            </a:ln>
          </a:right>
          <a:top>
            <a:ln cap="flat" cmpd="sng" w="6350">
              <a:solidFill>
                <a:srgbClr val="FFFFFF"/>
              </a:solidFill>
              <a:prstDash val="solid"/>
              <a:round/>
              <a:headEnd len="sm" w="sm" type="none"/>
              <a:tailEnd len="sm" w="sm" type="none"/>
            </a:ln>
          </a:top>
          <a:bottom>
            <a:ln cap="flat" cmpd="sng" w="6350">
              <a:solidFill>
                <a:srgbClr val="FFFFFF"/>
              </a:solidFill>
              <a:prstDash val="solid"/>
              <a:round/>
              <a:headEnd len="sm" w="sm" type="none"/>
              <a:tailEnd len="sm" w="sm" type="none"/>
            </a:ln>
          </a:bottom>
          <a:insideV>
            <a:ln cap="flat" cmpd="sng">
              <a:solidFill>
                <a:srgbClr val="000000"/>
              </a:solidFill>
              <a:prstDash val="solid"/>
              <a:round/>
              <a:headEnd len="sm" w="sm" type="none"/>
              <a:tailEnd len="sm" w="sm" type="none"/>
            </a:ln>
          </a:insideV>
        </a:tcBdr>
        <a:fill>
          <a:solidFill>
            <a:srgbClr val="000000"/>
          </a:solidFill>
        </a:fill>
      </a:tcStyle>
    </a:lastCol>
    <a:firstCol>
      <a:tcTxStyle b="on">
        <a:font>
          <a:latin typeface="Arial"/>
          <a:ea typeface="Arial"/>
          <a:cs typeface="Arial"/>
        </a:font>
        <a:srgbClr val="FFFFFF"/>
      </a:tcTxStyle>
      <a:tcStyle>
        <a:fill>
          <a:solidFill>
            <a:srgbClr val="0077DC"/>
          </a:solidFill>
        </a:fill>
      </a:tcStyle>
    </a:firstCol>
    <a:lastRow>
      <a:tcTxStyle b="on">
        <a:srgbClr val="FFFFFF"/>
      </a:tcTxStyle>
      <a:tcStyle>
        <a:fill>
          <a:solidFill>
            <a:srgbClr val="0077DC"/>
          </a:solidFill>
        </a:fill>
      </a:tcStyle>
    </a:lastRow>
    <a:seCell>
      <a:tcTxStyle/>
    </a:seCell>
    <a:swCell>
      <a:tcTxStyle/>
    </a:swCell>
    <a:firstRow>
      <a:tcTxStyle b="on">
        <a:font>
          <a:latin typeface="Arial"/>
          <a:ea typeface="Arial"/>
          <a:cs typeface="Arial"/>
        </a:font>
        <a:srgbClr val="FFFFFF"/>
      </a:tcTxStyle>
      <a:tcStyle>
        <a:tcBdr>
          <a:left>
            <a:ln cap="flat" cmpd="sng" w="9525">
              <a:solidFill>
                <a:srgbClr val="FFFFFF"/>
              </a:solidFill>
              <a:prstDash val="solid"/>
              <a:round/>
              <a:headEnd len="sm" w="sm" type="none"/>
              <a:tailEnd len="sm" w="sm" type="none"/>
            </a:ln>
          </a:left>
          <a:right>
            <a:ln cap="flat" cmpd="sng" w="9525">
              <a:solidFill>
                <a:srgbClr val="FFFFFF"/>
              </a:solidFill>
              <a:prstDash val="solid"/>
              <a:round/>
              <a:headEnd len="sm" w="sm" type="none"/>
              <a:tailEnd len="sm" w="sm" type="none"/>
            </a:ln>
          </a:right>
          <a:top>
            <a:ln cap="flat" cmpd="sng" w="9525">
              <a:solidFill>
                <a:srgbClr val="FFFFFF"/>
              </a:solidFill>
              <a:prstDash val="solid"/>
              <a:round/>
              <a:headEnd len="sm" w="sm" type="none"/>
              <a:tailEnd len="sm" w="sm" type="none"/>
            </a:ln>
          </a:top>
          <a:bottom>
            <a:ln cap="flat" cmpd="sng" w="28575">
              <a:solidFill>
                <a:srgbClr val="FFFFFF"/>
              </a:solidFill>
              <a:prstDash val="solid"/>
              <a:round/>
              <a:headEnd len="sm" w="sm" type="none"/>
              <a:tailEnd len="sm" w="sm" type="none"/>
            </a:ln>
          </a:bottom>
          <a:insideH>
            <a:ln cap="flat" cmpd="sng">
              <a:solidFill>
                <a:srgbClr val="000000"/>
              </a:solidFill>
              <a:prstDash val="solid"/>
              <a:round/>
              <a:headEnd len="sm" w="sm" type="none"/>
              <a:tailEnd len="sm" w="sm" type="none"/>
            </a:ln>
          </a:insideH>
          <a:insideV>
            <a:ln cap="flat" cmpd="sng" w="9525">
              <a:solidFill>
                <a:srgbClr val="FFFFFF"/>
              </a:solidFill>
              <a:prstDash val="solid"/>
              <a:round/>
              <a:headEnd len="sm" w="sm" type="none"/>
              <a:tailEnd len="sm" w="sm" type="none"/>
            </a:ln>
          </a:insideV>
        </a:tcBdr>
        <a:fill>
          <a:solidFill>
            <a:srgbClr val="004C9B"/>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0.jpg>
</file>

<file path=ppt/media/image11.jpg>
</file>

<file path=ppt/media/image12.png>
</file>

<file path=ppt/media/image13.jpg>
</file>

<file path=ppt/media/image14.jpg>
</file>

<file path=ppt/media/image15.jpg>
</file>

<file path=ppt/media/image16.jpg>
</file>

<file path=ppt/media/image17.png>
</file>

<file path=ppt/media/image18.jpg>
</file>

<file path=ppt/media/image19.jpg>
</file>

<file path=ppt/media/image20.png>
</file>

<file path=ppt/media/image3.jpg>
</file>

<file path=ppt/media/image4.jpg>
</file>

<file path=ppt/media/image5.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91425" lIns="91425" spcFirstLastPara="1" rIns="91425" wrap="square" tIns="91425">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2588" y="685800"/>
            <a:ext cx="6092825"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127a539a096_0_34: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127a539a09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g127a539a096_0_3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62aa69ba53_0_42: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62aa69ba5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Correlation data was calculated after aggregating daily weather data to yearly data and </a:t>
            </a:r>
            <a:r>
              <a:rPr lang="en-US"/>
              <a:t>comparing</a:t>
            </a:r>
            <a:r>
              <a:rPr lang="en-US"/>
              <a:t> it to yearly crop data…</a:t>
            </a:r>
            <a:endParaRPr/>
          </a:p>
        </p:txBody>
      </p:sp>
      <p:sp>
        <p:nvSpPr>
          <p:cNvPr id="149" name="Google Shape;149;g262aa69ba53_0_4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62aa69ba53_0_66: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62aa69ba53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Bear in mind that other </a:t>
            </a:r>
            <a:r>
              <a:rPr lang="en-US"/>
              <a:t>determinants </a:t>
            </a:r>
            <a:r>
              <a:rPr lang="en-US"/>
              <a:t> that have been established by biology such as sunlight exposure, soil composition, soil nutrient were not examined.</a:t>
            </a:r>
            <a:endParaRPr/>
          </a:p>
        </p:txBody>
      </p:sp>
      <p:sp>
        <p:nvSpPr>
          <p:cNvPr id="158" name="Google Shape;158;g262aa69ba53_0_6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62aa69ba53_0_78: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62aa69ba53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262aa69ba53_0_7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62aa69ba53_0_86: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62aa69ba53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g262aa69ba53_0_8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62aa69ba53_0_96: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62aa69ba53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262aa69ba53_0_9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62aa69ba53_0_25: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262aa69ba5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g262aa69ba53_0_2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262aa69ba53_0_10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262aa69ba53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g262aa69ba53_0_10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27669e55c1_0_16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27669e55c1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g127669e55c1_0_16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a1925cd4ff_0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a1925cd4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g2a1925cd4ff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27669e55c1_0_14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27669e55c1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127669e55c1_0_14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27669e55c1_0_154: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27669e55c1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g127669e55c1_0_154: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62aa69ba53_0_11: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62aa69ba5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g262aa69ba53_0_1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62aa69ba53_0_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62aa69ba5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g262aa69ba53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27a80a6652_2_55: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27a80a6652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g127a80a6652_2_55: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62aa69ba53_0_18: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62aa69ba53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g262aa69ba53_0_18: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62aa69ba53_0_33: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62aa69ba53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g262aa69ba53_0_3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62aa69ba53_0_60:notes"/>
          <p:cNvSpPr/>
          <p:nvPr>
            <p:ph idx="2" type="sldImg"/>
          </p:nvPr>
        </p:nvSpPr>
        <p:spPr>
          <a:xfrm>
            <a:off x="382588" y="685800"/>
            <a:ext cx="60927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62aa69ba5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g262aa69ba53_0_6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jp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1 - Photo of campus and city skyline at dusk">
  <p:cSld name="Title Slide 3">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2"/>
          <p:cNvSpPr txBox="1"/>
          <p:nvPr>
            <p:ph type="ctrTitle"/>
          </p:nvPr>
        </p:nvSpPr>
        <p:spPr>
          <a:xfrm>
            <a:off x="259384" y="475061"/>
            <a:ext cx="42591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6" name="Google Shape;16;p2"/>
          <p:cNvSpPr txBox="1"/>
          <p:nvPr>
            <p:ph idx="1" type="subTitle"/>
          </p:nvPr>
        </p:nvSpPr>
        <p:spPr>
          <a:xfrm>
            <a:off x="259384" y="3607699"/>
            <a:ext cx="42591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dk1"/>
              </a:buClr>
              <a:buSzPts val="2800"/>
              <a:buNone/>
              <a:defRPr i="0" sz="2800" u="none" cap="none" strike="noStrike">
                <a:solidFill>
                  <a:schemeClr val="dk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Title Slide Colour 1">
  <p:cSld name="9_Title Slide 4">
    <p:bg>
      <p:bgPr>
        <a:blipFill>
          <a:blip r:embed="rId2">
            <a:alphaModFix/>
          </a:blip>
          <a:stretch>
            <a:fillRect/>
          </a:stretch>
        </a:blipFill>
      </p:bgPr>
    </p:bg>
    <p:spTree>
      <p:nvGrpSpPr>
        <p:cNvPr id="52" name="Shape 52"/>
        <p:cNvGrpSpPr/>
        <p:nvPr/>
      </p:nvGrpSpPr>
      <p:grpSpPr>
        <a:xfrm>
          <a:off x="0" y="0"/>
          <a:ext cx="0" cy="0"/>
          <a:chOff x="0" y="0"/>
          <a:chExt cx="0" cy="0"/>
        </a:xfrm>
      </p:grpSpPr>
      <p:sp>
        <p:nvSpPr>
          <p:cNvPr id="53" name="Google Shape;53;p11"/>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54" name="Google Shape;54;p11"/>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55" name="Google Shape;55;p11"/>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dk1"/>
              </a:buClr>
              <a:buSzPts val="5400"/>
              <a:buFont typeface="Arial"/>
              <a:buNone/>
              <a:defRPr b="1" i="0" sz="5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8">
  <p:cSld name="Title Slide 2">
    <p:bg>
      <p:bgPr>
        <a:blipFill>
          <a:blip r:embed="rId2">
            <a:alphaModFix/>
          </a:blip>
          <a:stretch>
            <a:fillRect/>
          </a:stretch>
        </a:blipFill>
      </p:bgPr>
    </p:bg>
    <p:spTree>
      <p:nvGrpSpPr>
        <p:cNvPr id="56" name="Shape 56"/>
        <p:cNvGrpSpPr/>
        <p:nvPr/>
      </p:nvGrpSpPr>
      <p:grpSpPr>
        <a:xfrm>
          <a:off x="0" y="0"/>
          <a:ext cx="0" cy="0"/>
          <a:chOff x="0" y="0"/>
          <a:chExt cx="0" cy="0"/>
        </a:xfrm>
      </p:grpSpPr>
      <p:sp>
        <p:nvSpPr>
          <p:cNvPr id="57" name="Google Shape;57;p12"/>
          <p:cNvSpPr txBox="1"/>
          <p:nvPr>
            <p:ph type="ctrTitle"/>
          </p:nvPr>
        </p:nvSpPr>
        <p:spPr>
          <a:xfrm>
            <a:off x="259366" y="475050"/>
            <a:ext cx="85605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58" name="Google Shape;58;p12"/>
          <p:cNvSpPr txBox="1"/>
          <p:nvPr>
            <p:ph idx="1" type="subTitle"/>
          </p:nvPr>
        </p:nvSpPr>
        <p:spPr>
          <a:xfrm>
            <a:off x="259366" y="3607697"/>
            <a:ext cx="85605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lt1"/>
              </a:buClr>
              <a:buSzPts val="2800"/>
              <a:buNone/>
              <a:defRPr i="0" sz="2800" u="none" cap="none" strike="noStrike">
                <a:solidFill>
                  <a:schemeClr val="lt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2 - Photo of campus Student Learning Centre with students working.">
  <p:cSld name="Title Slide 4">
    <p:bg>
      <p:bgPr>
        <a:blipFill>
          <a:blip r:embed="rId2">
            <a:alphaModFix/>
          </a:blip>
          <a:stretch>
            <a:fillRect/>
          </a:stretch>
        </a:blipFill>
      </p:bgPr>
    </p:bg>
    <p:spTree>
      <p:nvGrpSpPr>
        <p:cNvPr id="59" name="Shape 59"/>
        <p:cNvGrpSpPr/>
        <p:nvPr/>
      </p:nvGrpSpPr>
      <p:grpSpPr>
        <a:xfrm>
          <a:off x="0" y="0"/>
          <a:ext cx="0" cy="0"/>
          <a:chOff x="0" y="0"/>
          <a:chExt cx="0" cy="0"/>
        </a:xfrm>
      </p:grpSpPr>
      <p:sp>
        <p:nvSpPr>
          <p:cNvPr id="60" name="Google Shape;60;p13"/>
          <p:cNvSpPr txBox="1"/>
          <p:nvPr>
            <p:ph type="ctrTitle"/>
          </p:nvPr>
        </p:nvSpPr>
        <p:spPr>
          <a:xfrm>
            <a:off x="259384" y="475061"/>
            <a:ext cx="42591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1" name="Google Shape;61;p13"/>
          <p:cNvSpPr txBox="1"/>
          <p:nvPr>
            <p:ph idx="1" type="subTitle"/>
          </p:nvPr>
        </p:nvSpPr>
        <p:spPr>
          <a:xfrm>
            <a:off x="259384" y="3607699"/>
            <a:ext cx="42591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lt1"/>
              </a:buClr>
              <a:buSzPts val="2800"/>
              <a:buNone/>
              <a:defRPr i="0" sz="2800" u="none" cap="none" strike="noStrike">
                <a:solidFill>
                  <a:schemeClr val="lt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3 - Photo of campus Student Learning Centre at dusk with students walking.">
  <p:cSld name="Title Slide 4_1">
    <p:bg>
      <p:bgPr>
        <a:blipFill>
          <a:blip r:embed="rId2">
            <a:alphaModFix/>
          </a:blip>
          <a:stretch>
            <a:fillRect/>
          </a:stretch>
        </a:blipFill>
      </p:bgPr>
    </p:bg>
    <p:spTree>
      <p:nvGrpSpPr>
        <p:cNvPr id="62" name="Shape 62"/>
        <p:cNvGrpSpPr/>
        <p:nvPr/>
      </p:nvGrpSpPr>
      <p:grpSpPr>
        <a:xfrm>
          <a:off x="0" y="0"/>
          <a:ext cx="0" cy="0"/>
          <a:chOff x="0" y="0"/>
          <a:chExt cx="0" cy="0"/>
        </a:xfrm>
      </p:grpSpPr>
      <p:sp>
        <p:nvSpPr>
          <p:cNvPr id="63" name="Google Shape;63;p14"/>
          <p:cNvSpPr txBox="1"/>
          <p:nvPr>
            <p:ph type="ctrTitle"/>
          </p:nvPr>
        </p:nvSpPr>
        <p:spPr>
          <a:xfrm>
            <a:off x="259384" y="475061"/>
            <a:ext cx="42591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4" name="Google Shape;64;p14"/>
          <p:cNvSpPr txBox="1"/>
          <p:nvPr>
            <p:ph idx="1" type="subTitle"/>
          </p:nvPr>
        </p:nvSpPr>
        <p:spPr>
          <a:xfrm>
            <a:off x="259384" y="3607699"/>
            <a:ext cx="42591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800"/>
              <a:buNone/>
              <a:defRPr i="0" sz="2800" u="none" cap="none" strike="noStrike">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4 - Photo of The Ring artwork installation">
  <p:cSld name="Title Slide 4_1_1">
    <p:bg>
      <p:bgPr>
        <a:blipFill>
          <a:blip r:embed="rId2">
            <a:alphaModFix/>
          </a:blip>
          <a:stretch>
            <a:fillRect/>
          </a:stretch>
        </a:blipFill>
      </p:bgPr>
    </p:bg>
    <p:spTree>
      <p:nvGrpSpPr>
        <p:cNvPr id="65" name="Shape 65"/>
        <p:cNvGrpSpPr/>
        <p:nvPr/>
      </p:nvGrpSpPr>
      <p:grpSpPr>
        <a:xfrm>
          <a:off x="0" y="0"/>
          <a:ext cx="0" cy="0"/>
          <a:chOff x="0" y="0"/>
          <a:chExt cx="0" cy="0"/>
        </a:xfrm>
      </p:grpSpPr>
      <p:sp>
        <p:nvSpPr>
          <p:cNvPr id="66" name="Google Shape;66;p15"/>
          <p:cNvSpPr txBox="1"/>
          <p:nvPr>
            <p:ph type="ctrTitle"/>
          </p:nvPr>
        </p:nvSpPr>
        <p:spPr>
          <a:xfrm>
            <a:off x="259384" y="475061"/>
            <a:ext cx="42591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67" name="Google Shape;67;p15"/>
          <p:cNvSpPr txBox="1"/>
          <p:nvPr>
            <p:ph idx="1" type="subTitle"/>
          </p:nvPr>
        </p:nvSpPr>
        <p:spPr>
          <a:xfrm>
            <a:off x="259384" y="3607699"/>
            <a:ext cx="42591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SzPts val="2800"/>
              <a:buNone/>
              <a:defRPr i="0" sz="2800" u="none" cap="none" strike="noStrike">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5 - Photo of night aerial shot of Yonge and Dundas with cars and pedestrians.">
  <p:cSld name="2_Title Slide 4_1_1">
    <p:bg>
      <p:bgPr>
        <a:blipFill>
          <a:blip r:embed="rId2">
            <a:alphaModFix/>
          </a:blip>
          <a:stretch>
            <a:fillRect/>
          </a:stretch>
        </a:blipFill>
      </p:bgPr>
    </p:bg>
    <p:spTree>
      <p:nvGrpSpPr>
        <p:cNvPr id="68" name="Shape 68"/>
        <p:cNvGrpSpPr/>
        <p:nvPr/>
      </p:nvGrpSpPr>
      <p:grpSpPr>
        <a:xfrm>
          <a:off x="0" y="0"/>
          <a:ext cx="0" cy="0"/>
          <a:chOff x="0" y="0"/>
          <a:chExt cx="0" cy="0"/>
        </a:xfrm>
      </p:grpSpPr>
      <p:sp>
        <p:nvSpPr>
          <p:cNvPr id="69" name="Google Shape;69;p16"/>
          <p:cNvSpPr txBox="1"/>
          <p:nvPr>
            <p:ph type="ctrTitle"/>
          </p:nvPr>
        </p:nvSpPr>
        <p:spPr>
          <a:xfrm>
            <a:off x="259376" y="475050"/>
            <a:ext cx="3855300" cy="29811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0" name="Google Shape;70;p16"/>
          <p:cNvSpPr txBox="1"/>
          <p:nvPr>
            <p:ph idx="1" type="subTitle"/>
          </p:nvPr>
        </p:nvSpPr>
        <p:spPr>
          <a:xfrm>
            <a:off x="259376" y="3607697"/>
            <a:ext cx="38553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lt1"/>
              </a:buClr>
              <a:buSzPts val="2800"/>
              <a:buNone/>
              <a:defRPr i="0" sz="2800" u="none" cap="none" strike="noStrike">
                <a:solidFill>
                  <a:schemeClr val="lt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6 - Photo of three students collaborating. ">
  <p:cSld name="4_Title Slide 4">
    <p:bg>
      <p:bgPr>
        <a:blipFill>
          <a:blip r:embed="rId2">
            <a:alphaModFix/>
          </a:blip>
          <a:stretch>
            <a:fillRect/>
          </a:stretch>
        </a:blipFill>
      </p:bgPr>
    </p:bg>
    <p:spTree>
      <p:nvGrpSpPr>
        <p:cNvPr id="71" name="Shape 71"/>
        <p:cNvGrpSpPr/>
        <p:nvPr/>
      </p:nvGrpSpPr>
      <p:grpSpPr>
        <a:xfrm>
          <a:off x="0" y="0"/>
          <a:ext cx="0" cy="0"/>
          <a:chOff x="0" y="0"/>
          <a:chExt cx="0" cy="0"/>
        </a:xfrm>
      </p:grpSpPr>
      <p:sp>
        <p:nvSpPr>
          <p:cNvPr id="72" name="Google Shape;72;p17"/>
          <p:cNvSpPr txBox="1"/>
          <p:nvPr>
            <p:ph type="ctrTitle"/>
          </p:nvPr>
        </p:nvSpPr>
        <p:spPr>
          <a:xfrm>
            <a:off x="5760400" y="3805450"/>
            <a:ext cx="6225000" cy="2090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dk1"/>
              </a:buClr>
              <a:buSzPts val="4800"/>
              <a:buFont typeface="Arial"/>
              <a:buNone/>
              <a:defRPr b="1" i="0" sz="48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3" name="Google Shape;73;p17"/>
          <p:cNvSpPr txBox="1"/>
          <p:nvPr>
            <p:ph idx="1" type="subTitle"/>
          </p:nvPr>
        </p:nvSpPr>
        <p:spPr>
          <a:xfrm>
            <a:off x="5760400" y="5609225"/>
            <a:ext cx="62250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dk1"/>
              </a:buClr>
              <a:buSzPts val="2800"/>
              <a:buNone/>
              <a:defRPr i="0" sz="2800" u="none" cap="none" strike="noStrike">
                <a:solidFill>
                  <a:schemeClr val="dk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 Title Slide 7 - Photo campus cityscape.">
  <p:cSld name="4_Title Slide 4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8"/>
          <p:cNvSpPr txBox="1"/>
          <p:nvPr>
            <p:ph type="ctrTitle"/>
          </p:nvPr>
        </p:nvSpPr>
        <p:spPr>
          <a:xfrm>
            <a:off x="5760400" y="3805450"/>
            <a:ext cx="6225000" cy="2090400"/>
          </a:xfrm>
          <a:prstGeom prst="rect">
            <a:avLst/>
          </a:prstGeom>
          <a:noFill/>
          <a:ln>
            <a:noFill/>
          </a:ln>
        </p:spPr>
        <p:txBody>
          <a:bodyPr anchorCtr="0" anchor="t" bIns="91425" lIns="91425" spcFirstLastPara="1" rIns="91425" wrap="square" tIns="91425">
            <a:noAutofit/>
          </a:bodyPr>
          <a:lstStyle>
            <a:lvl1pPr lvl="0" marR="0" rtl="0" algn="l">
              <a:lnSpc>
                <a:spcPct val="90000"/>
              </a:lnSpc>
              <a:spcBef>
                <a:spcPts val="0"/>
              </a:spcBef>
              <a:spcAft>
                <a:spcPts val="0"/>
              </a:spcAft>
              <a:buClr>
                <a:schemeClr val="lt1"/>
              </a:buClr>
              <a:buSzPts val="4800"/>
              <a:buFont typeface="Arial"/>
              <a:buNone/>
              <a:defRPr b="1" i="0" sz="4800" u="none" cap="none" strike="noStrik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76" name="Google Shape;76;p18"/>
          <p:cNvSpPr txBox="1"/>
          <p:nvPr>
            <p:ph idx="1" type="subTitle"/>
          </p:nvPr>
        </p:nvSpPr>
        <p:spPr>
          <a:xfrm>
            <a:off x="5760400" y="5609225"/>
            <a:ext cx="6225000" cy="1072200"/>
          </a:xfrm>
          <a:prstGeom prst="rect">
            <a:avLst/>
          </a:prstGeom>
          <a:noFill/>
          <a:ln>
            <a:noFill/>
          </a:ln>
        </p:spPr>
        <p:txBody>
          <a:bodyPr anchorCtr="0" anchor="b" bIns="91425" lIns="91425" spcFirstLastPara="1" rIns="91425" wrap="square" tIns="91425">
            <a:noAutofit/>
          </a:bodyPr>
          <a:lstStyle>
            <a:lvl1pPr lvl="0" marR="0" rtl="0" algn="l">
              <a:lnSpc>
                <a:spcPct val="90000"/>
              </a:lnSpc>
              <a:spcBef>
                <a:spcPts val="0"/>
              </a:spcBef>
              <a:spcAft>
                <a:spcPts val="0"/>
              </a:spcAft>
              <a:buClr>
                <a:schemeClr val="lt1"/>
              </a:buClr>
              <a:buSzPts val="2800"/>
              <a:buNone/>
              <a:defRPr i="0" sz="2800" u="none" cap="none" strike="noStrike">
                <a:solidFill>
                  <a:schemeClr val="lt1"/>
                </a:solidFill>
                <a:latin typeface="Arial"/>
                <a:ea typeface="Arial"/>
                <a:cs typeface="Arial"/>
                <a:sym typeface="Arial"/>
              </a:defRPr>
            </a:lvl1pPr>
            <a:lvl2pPr lvl="1" marR="0" rtl="0" algn="ctr">
              <a:spcBef>
                <a:spcPts val="672"/>
              </a:spcBef>
              <a:spcAft>
                <a:spcPts val="0"/>
              </a:spcAft>
              <a:buClr>
                <a:schemeClr val="dk1"/>
              </a:buClr>
              <a:buSzPts val="2100"/>
              <a:buFont typeface="Arial"/>
              <a:buNone/>
              <a:defRPr b="0" i="0" sz="2100" u="none" cap="none" strike="noStrike">
                <a:solidFill>
                  <a:srgbClr val="888888"/>
                </a:solidFill>
                <a:latin typeface="Times New Roman"/>
                <a:ea typeface="Times New Roman"/>
                <a:cs typeface="Times New Roman"/>
                <a:sym typeface="Times New Roman"/>
              </a:defRPr>
            </a:lvl2pPr>
            <a:lvl3pPr lvl="2" marR="0" rtl="0" algn="ctr">
              <a:lnSpc>
                <a:spcPct val="100000"/>
              </a:lnSpc>
              <a:spcBef>
                <a:spcPts val="576"/>
              </a:spcBef>
              <a:spcAft>
                <a:spcPts val="0"/>
              </a:spcAft>
              <a:buClr>
                <a:schemeClr val="dk1"/>
              </a:buClr>
              <a:buSzPts val="1700"/>
              <a:buFont typeface="Arial"/>
              <a:buNone/>
              <a:defRPr b="0" i="0" sz="1700" u="none" cap="none" strike="noStrike">
                <a:solidFill>
                  <a:srgbClr val="888888"/>
                </a:solidFill>
                <a:latin typeface="Times New Roman"/>
                <a:ea typeface="Times New Roman"/>
                <a:cs typeface="Times New Roman"/>
                <a:sym typeface="Times New Roman"/>
              </a:defRPr>
            </a:lvl3pPr>
            <a:lvl4pPr lvl="3" marR="0" rtl="0" algn="ctr">
              <a:lnSpc>
                <a:spcPct val="100000"/>
              </a:lnSpc>
              <a:spcBef>
                <a:spcPts val="480"/>
              </a:spcBef>
              <a:spcAft>
                <a:spcPts val="0"/>
              </a:spcAft>
              <a:buClr>
                <a:schemeClr val="dk1"/>
              </a:buClr>
              <a:buSzPts val="1500"/>
              <a:buFont typeface="Arial"/>
              <a:buNone/>
              <a:defRPr b="0" i="0" sz="1500" u="none" cap="none" strike="noStrike">
                <a:solidFill>
                  <a:srgbClr val="888888"/>
                </a:solidFill>
                <a:latin typeface="Times New Roman"/>
                <a:ea typeface="Times New Roman"/>
                <a:cs typeface="Times New Roman"/>
                <a:sym typeface="Times New Roman"/>
              </a:defRPr>
            </a:lvl4pPr>
            <a:lvl5pPr lvl="4" marR="0" rtl="0" algn="ctr">
              <a:lnSpc>
                <a:spcPct val="140000"/>
              </a:lnSpc>
              <a:spcBef>
                <a:spcPts val="0"/>
              </a:spcBef>
              <a:spcAft>
                <a:spcPts val="0"/>
              </a:spcAft>
              <a:buClr>
                <a:srgbClr val="3CA9E0"/>
              </a:buClr>
              <a:buSzPts val="1500"/>
              <a:buFont typeface="Arial"/>
              <a:buNone/>
              <a:defRPr b="0" i="0" sz="1500" u="none" cap="none" strike="noStrike">
                <a:solidFill>
                  <a:srgbClr val="888888"/>
                </a:solidFill>
                <a:latin typeface="Times New Roman"/>
                <a:ea typeface="Times New Roman"/>
                <a:cs typeface="Times New Roman"/>
                <a:sym typeface="Times New Roman"/>
              </a:defRPr>
            </a:lvl5pPr>
            <a:lvl6pPr lvl="5"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6pPr>
            <a:lvl7pPr lvl="6"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7pPr>
            <a:lvl8pPr lvl="7"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8pPr>
            <a:lvl9pPr lvl="8" marR="0" rtl="0" algn="ctr">
              <a:spcBef>
                <a:spcPts val="400"/>
              </a:spcBef>
              <a:spcAft>
                <a:spcPts val="0"/>
              </a:spcAft>
              <a:buClr>
                <a:srgbClr val="888888"/>
              </a:buClr>
              <a:buSzPts val="2000"/>
              <a:buFont typeface="Arial"/>
              <a:buNone/>
              <a:defRPr b="0" i="0" sz="2000" u="none" cap="none" strike="noStrike">
                <a:solidFill>
                  <a:srgbClr val="888888"/>
                </a:solidFill>
                <a:latin typeface="Times New Roman"/>
                <a:ea typeface="Times New Roman"/>
                <a:cs typeface="Times New Roman"/>
                <a:sym typeface="Times New Roman"/>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 - Renaming">
  <p:cSld name="4_Title Slide 4_1_1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19"/>
          <p:cNvSpPr txBox="1"/>
          <p:nvPr/>
        </p:nvSpPr>
        <p:spPr>
          <a:xfrm>
            <a:off x="6459350" y="606250"/>
            <a:ext cx="5491500" cy="477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800">
                <a:solidFill>
                  <a:srgbClr val="5BC2F4"/>
                </a:solidFill>
              </a:rPr>
              <a:t>Our New Chapter</a:t>
            </a:r>
            <a:endParaRPr b="1" sz="4800">
              <a:solidFill>
                <a:srgbClr val="5BC2F4"/>
              </a:solidFill>
            </a:endParaRPr>
          </a:p>
          <a:p>
            <a:pPr indent="0" lvl="0" marL="0" rtl="0" algn="l">
              <a:spcBef>
                <a:spcPts val="0"/>
              </a:spcBef>
              <a:spcAft>
                <a:spcPts val="0"/>
              </a:spcAft>
              <a:buClr>
                <a:schemeClr val="dk1"/>
              </a:buClr>
              <a:buSzPts val="1100"/>
              <a:buFont typeface="Arial"/>
              <a:buNone/>
            </a:pPr>
            <a:br>
              <a:rPr b="1" lang="en-US" sz="1100">
                <a:solidFill>
                  <a:srgbClr val="222222"/>
                </a:solidFill>
                <a:highlight>
                  <a:srgbClr val="FFFFFF"/>
                </a:highlight>
              </a:rPr>
            </a:br>
            <a:br>
              <a:rPr b="1" lang="en-US" sz="1100">
                <a:solidFill>
                  <a:srgbClr val="222222"/>
                </a:solidFill>
                <a:highlight>
                  <a:srgbClr val="FFFFFF"/>
                </a:highlight>
              </a:rPr>
            </a:br>
            <a:r>
              <a:rPr lang="en-US" sz="2800">
                <a:solidFill>
                  <a:schemeClr val="lt1"/>
                </a:solidFill>
              </a:rPr>
              <a:t>In April 2022, the university </a:t>
            </a:r>
            <a:br>
              <a:rPr lang="en-US" sz="2800">
                <a:solidFill>
                  <a:schemeClr val="lt1"/>
                </a:solidFill>
              </a:rPr>
            </a:br>
            <a:r>
              <a:rPr lang="en-US" sz="2800">
                <a:solidFill>
                  <a:schemeClr val="lt1"/>
                </a:solidFill>
              </a:rPr>
              <a:t>announced our new name of </a:t>
            </a:r>
            <a:br>
              <a:rPr lang="en-US" sz="2800">
                <a:solidFill>
                  <a:schemeClr val="lt1"/>
                </a:solidFill>
              </a:rPr>
            </a:br>
            <a:r>
              <a:rPr lang="en-US" sz="2800">
                <a:solidFill>
                  <a:schemeClr val="lt1"/>
                </a:solidFill>
              </a:rPr>
              <a:t>Toronto Metropolitan University, </a:t>
            </a:r>
            <a:br>
              <a:rPr lang="en-US" sz="2800">
                <a:solidFill>
                  <a:schemeClr val="lt1"/>
                </a:solidFill>
              </a:rPr>
            </a:br>
            <a:r>
              <a:rPr lang="en-US" sz="2800">
                <a:solidFill>
                  <a:schemeClr val="lt1"/>
                </a:solidFill>
              </a:rPr>
              <a:t>which will be implemented in </a:t>
            </a:r>
            <a:br>
              <a:rPr lang="en-US" sz="2800">
                <a:solidFill>
                  <a:schemeClr val="lt1"/>
                </a:solidFill>
              </a:rPr>
            </a:br>
            <a:r>
              <a:rPr lang="en-US" sz="2800">
                <a:solidFill>
                  <a:schemeClr val="lt1"/>
                </a:solidFill>
              </a:rPr>
              <a:t>a phased approach. Learn more </a:t>
            </a:r>
            <a:br>
              <a:rPr lang="en-US" sz="2800">
                <a:solidFill>
                  <a:schemeClr val="lt1"/>
                </a:solidFill>
              </a:rPr>
            </a:br>
            <a:r>
              <a:rPr lang="en-US" sz="2800">
                <a:solidFill>
                  <a:schemeClr val="lt1"/>
                </a:solidFill>
              </a:rPr>
              <a:t>about our next chapter at </a:t>
            </a:r>
            <a:r>
              <a:rPr b="1" lang="en-US" sz="2800">
                <a:solidFill>
                  <a:srgbClr val="5BC2F4"/>
                </a:solidFill>
              </a:rPr>
              <a:t>torontomu.ca/next-chapter</a:t>
            </a:r>
            <a:endParaRPr b="1" sz="2800" u="sng">
              <a:solidFill>
                <a:srgbClr val="5BC2F4"/>
              </a:solidFill>
            </a:endParaRPr>
          </a:p>
          <a:p>
            <a:pPr indent="0" lvl="0" marL="0" rtl="0" algn="l">
              <a:spcBef>
                <a:spcPts val="0"/>
              </a:spcBef>
              <a:spcAft>
                <a:spcPts val="0"/>
              </a:spcAft>
              <a:buNone/>
            </a:pPr>
            <a:r>
              <a:t/>
            </a:r>
            <a:endParaRPr b="1" sz="3200">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Title Slide Colour 1">
  <p:cSld name="10_Title Slide 4">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dk1"/>
              </a:buClr>
              <a:buSzPts val="5400"/>
              <a:buFont typeface="Arial"/>
              <a:buNone/>
              <a:defRPr b="1" i="0" sz="5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9" name="Google Shape;19;p3"/>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20" name="Google Shape;20;p3"/>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Content 1" type="obj">
  <p:cSld name="OBJECT">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4"/>
          <p:cNvSpPr txBox="1"/>
          <p:nvPr>
            <p:ph type="title"/>
          </p:nvPr>
        </p:nvSpPr>
        <p:spPr>
          <a:xfrm>
            <a:off x="258697" y="392415"/>
            <a:ext cx="11256900" cy="1069800"/>
          </a:xfrm>
          <a:prstGeom prst="rect">
            <a:avLst/>
          </a:prstGeom>
          <a:noFill/>
          <a:ln>
            <a:noFill/>
          </a:ln>
        </p:spPr>
        <p:txBody>
          <a:bodyPr anchorCtr="0" anchor="t" bIns="91425" lIns="91425" spcFirstLastPara="1" rIns="91425" wrap="square" tIns="91425">
            <a:noAutofit/>
          </a:bodyPr>
          <a:lstStyle>
            <a:lvl1pPr lvl="0" marR="0" rtl="0" algn="l">
              <a:lnSpc>
                <a:spcPct val="95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3" name="Google Shape;23;p4"/>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24" name="Google Shape;24;p4"/>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25" name="Google Shape;25;p4"/>
          <p:cNvSpPr txBox="1"/>
          <p:nvPr>
            <p:ph idx="1" type="body"/>
          </p:nvPr>
        </p:nvSpPr>
        <p:spPr>
          <a:xfrm>
            <a:off x="258697" y="1472184"/>
            <a:ext cx="11256900" cy="4212600"/>
          </a:xfrm>
          <a:prstGeom prst="rect">
            <a:avLst/>
          </a:prstGeom>
          <a:noFill/>
          <a:ln>
            <a:noFill/>
          </a:ln>
        </p:spPr>
        <p:txBody>
          <a:bodyPr anchorCtr="0" anchor="t" bIns="91425" lIns="91425" spcFirstLastPara="1" rIns="91425" wrap="square" tIns="91425">
            <a:noAutofit/>
          </a:bodyPr>
          <a:lstStyle>
            <a:lvl1pPr indent="-387350" lvl="0" marL="457200" marR="0" rtl="0" algn="l">
              <a:spcBef>
                <a:spcPts val="500"/>
              </a:spcBef>
              <a:spcAft>
                <a:spcPts val="0"/>
              </a:spcAft>
              <a:buClr>
                <a:schemeClr val="dk1"/>
              </a:buClr>
              <a:buSzPts val="2500"/>
              <a:buChar char="•"/>
              <a:defRPr i="0" sz="2500" u="none" cap="none" strike="noStrike">
                <a:solidFill>
                  <a:schemeClr val="dk1"/>
                </a:solidFill>
              </a:defRPr>
            </a:lvl1pPr>
            <a:lvl2pPr indent="-361950" lvl="1" marL="914400" marR="0" rtl="0" algn="l">
              <a:spcBef>
                <a:spcPts val="672"/>
              </a:spcBef>
              <a:spcAft>
                <a:spcPts val="0"/>
              </a:spcAft>
              <a:buClr>
                <a:schemeClr val="dk1"/>
              </a:buClr>
              <a:buSzPts val="2100"/>
              <a:buChar char="•"/>
              <a:defRPr i="0" sz="2100" u="none" cap="none" strike="noStrike">
                <a:solidFill>
                  <a:schemeClr val="dk1"/>
                </a:solidFill>
              </a:defRPr>
            </a:lvl2pPr>
            <a:lvl3pPr indent="-336550" lvl="2" marL="1371600" marR="0" rtl="0" algn="l">
              <a:lnSpc>
                <a:spcPct val="100000"/>
              </a:lnSpc>
              <a:spcBef>
                <a:spcPts val="576"/>
              </a:spcBef>
              <a:spcAft>
                <a:spcPts val="0"/>
              </a:spcAft>
              <a:buClr>
                <a:schemeClr val="dk1"/>
              </a:buClr>
              <a:buSzPts val="1700"/>
              <a:buChar char="•"/>
              <a:defRPr i="0" sz="1700" u="none" cap="none" strike="noStrike">
                <a:solidFill>
                  <a:schemeClr val="dk1"/>
                </a:solidFill>
              </a:defRPr>
            </a:lvl3pPr>
            <a:lvl4pPr indent="-323850" lvl="3" marL="1828800" marR="0" rtl="0" algn="l">
              <a:lnSpc>
                <a:spcPct val="100000"/>
              </a:lnSpc>
              <a:spcBef>
                <a:spcPts val="480"/>
              </a:spcBef>
              <a:spcAft>
                <a:spcPts val="0"/>
              </a:spcAft>
              <a:buClr>
                <a:schemeClr val="dk1"/>
              </a:buClr>
              <a:buSzPts val="1500"/>
              <a:buChar char="•"/>
              <a:defRPr i="0" sz="1500" u="none" cap="none" strike="noStrike">
                <a:solidFill>
                  <a:schemeClr val="dk1"/>
                </a:solidFill>
              </a:defRPr>
            </a:lvl4pPr>
            <a:lvl5pPr indent="-323850" lvl="4" marL="2286000" marR="0" rtl="0" algn="l">
              <a:lnSpc>
                <a:spcPct val="140000"/>
              </a:lnSpc>
              <a:spcBef>
                <a:spcPts val="0"/>
              </a:spcBef>
              <a:spcAft>
                <a:spcPts val="0"/>
              </a:spcAft>
              <a:buClr>
                <a:schemeClr val="dk1"/>
              </a:buClr>
              <a:buSzPts val="1500"/>
              <a:buChar char="•"/>
              <a:defRPr i="0" sz="1500" u="none" cap="none" strike="noStrike">
                <a:solidFill>
                  <a:schemeClr val="dk1"/>
                </a:solidFill>
              </a:defRPr>
            </a:lvl5pPr>
            <a:lvl6pPr indent="-355600" lvl="5" marL="2743200" marR="0" rtl="0" algn="l">
              <a:spcBef>
                <a:spcPts val="400"/>
              </a:spcBef>
              <a:spcAft>
                <a:spcPts val="0"/>
              </a:spcAft>
              <a:buClr>
                <a:schemeClr val="dk1"/>
              </a:buClr>
              <a:buSzPts val="2000"/>
              <a:buChar char="•"/>
              <a:defRPr i="0" sz="2000" u="none" cap="none" strike="noStrike">
                <a:solidFill>
                  <a:schemeClr val="dk1"/>
                </a:solidFill>
              </a:defRPr>
            </a:lvl6pPr>
            <a:lvl7pPr indent="-355600" lvl="6" marL="3200400" marR="0" rtl="0" algn="l">
              <a:spcBef>
                <a:spcPts val="400"/>
              </a:spcBef>
              <a:spcAft>
                <a:spcPts val="0"/>
              </a:spcAft>
              <a:buClr>
                <a:schemeClr val="dk1"/>
              </a:buClr>
              <a:buSzPts val="2000"/>
              <a:buChar char="•"/>
              <a:defRPr i="0" sz="2000" u="none" cap="none" strike="noStrike">
                <a:solidFill>
                  <a:schemeClr val="dk1"/>
                </a:solidFill>
              </a:defRPr>
            </a:lvl7pPr>
            <a:lvl8pPr indent="-355600" lvl="7" marL="3657600" marR="0" rtl="0" algn="l">
              <a:spcBef>
                <a:spcPts val="400"/>
              </a:spcBef>
              <a:spcAft>
                <a:spcPts val="0"/>
              </a:spcAft>
              <a:buClr>
                <a:schemeClr val="dk1"/>
              </a:buClr>
              <a:buSzPts val="2000"/>
              <a:buChar char="•"/>
              <a:defRPr i="0" sz="2000" u="none" cap="none" strike="noStrike">
                <a:solidFill>
                  <a:schemeClr val="dk1"/>
                </a:solidFill>
              </a:defRPr>
            </a:lvl8pPr>
            <a:lvl9pPr indent="-355600" lvl="8" marL="4114800" marR="0" rtl="0" algn="l">
              <a:spcBef>
                <a:spcPts val="400"/>
              </a:spcBef>
              <a:spcAft>
                <a:spcPts val="0"/>
              </a:spcAft>
              <a:buClr>
                <a:schemeClr val="dk1"/>
              </a:buClr>
              <a:buSzPts val="2000"/>
              <a:buChar char="•"/>
              <a:defRPr i="0" sz="2000" u="none" cap="none" strike="noStrike">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Content 1 image">
  <p:cSld name="Content 1 image">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5"/>
          <p:cNvSpPr/>
          <p:nvPr>
            <p:ph idx="2" type="pic"/>
          </p:nvPr>
        </p:nvSpPr>
        <p:spPr>
          <a:xfrm>
            <a:off x="7212725" y="1481250"/>
            <a:ext cx="4976100" cy="5376900"/>
          </a:xfrm>
          <a:prstGeom prst="rect">
            <a:avLst/>
          </a:prstGeom>
          <a:noFill/>
          <a:ln>
            <a:noFill/>
          </a:ln>
        </p:spPr>
      </p:sp>
      <p:sp>
        <p:nvSpPr>
          <p:cNvPr id="28" name="Google Shape;28;p5"/>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29" name="Google Shape;29;p5"/>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30" name="Google Shape;30;p5"/>
          <p:cNvSpPr txBox="1"/>
          <p:nvPr>
            <p:ph type="title"/>
          </p:nvPr>
        </p:nvSpPr>
        <p:spPr>
          <a:xfrm>
            <a:off x="258697" y="392415"/>
            <a:ext cx="11256900" cy="1069800"/>
          </a:xfrm>
          <a:prstGeom prst="rect">
            <a:avLst/>
          </a:prstGeom>
          <a:noFill/>
          <a:ln>
            <a:noFill/>
          </a:ln>
        </p:spPr>
        <p:txBody>
          <a:bodyPr anchorCtr="0" anchor="t" bIns="91425" lIns="91425" spcFirstLastPara="1" rIns="91425" wrap="square" tIns="91425">
            <a:noAutofit/>
          </a:bodyPr>
          <a:lstStyle>
            <a:lvl1pPr lvl="0" marR="0" rtl="0" algn="l">
              <a:lnSpc>
                <a:spcPct val="95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31" name="Google Shape;31;p5"/>
          <p:cNvSpPr txBox="1"/>
          <p:nvPr>
            <p:ph idx="1" type="body"/>
          </p:nvPr>
        </p:nvSpPr>
        <p:spPr>
          <a:xfrm>
            <a:off x="258697" y="1472184"/>
            <a:ext cx="11256900" cy="4212600"/>
          </a:xfrm>
          <a:prstGeom prst="rect">
            <a:avLst/>
          </a:prstGeom>
          <a:noFill/>
          <a:ln>
            <a:noFill/>
          </a:ln>
        </p:spPr>
        <p:txBody>
          <a:bodyPr anchorCtr="0" anchor="t" bIns="91425" lIns="91425" spcFirstLastPara="1" rIns="91425" wrap="square" tIns="91425">
            <a:noAutofit/>
          </a:bodyPr>
          <a:lstStyle>
            <a:lvl1pPr indent="-387350" lvl="0" marL="457200" marR="0" rtl="0" algn="l">
              <a:spcBef>
                <a:spcPts val="500"/>
              </a:spcBef>
              <a:spcAft>
                <a:spcPts val="0"/>
              </a:spcAft>
              <a:buClr>
                <a:schemeClr val="dk1"/>
              </a:buClr>
              <a:buSzPts val="2500"/>
              <a:buChar char="•"/>
              <a:defRPr i="0" sz="2500" u="none" cap="none" strike="noStrike">
                <a:solidFill>
                  <a:schemeClr val="dk1"/>
                </a:solidFill>
              </a:defRPr>
            </a:lvl1pPr>
            <a:lvl2pPr indent="-361950" lvl="1" marL="914400" marR="0" rtl="0" algn="l">
              <a:spcBef>
                <a:spcPts val="672"/>
              </a:spcBef>
              <a:spcAft>
                <a:spcPts val="0"/>
              </a:spcAft>
              <a:buClr>
                <a:schemeClr val="dk1"/>
              </a:buClr>
              <a:buSzPts val="2100"/>
              <a:buChar char="•"/>
              <a:defRPr i="0" sz="2100" u="none" cap="none" strike="noStrike">
                <a:solidFill>
                  <a:schemeClr val="dk1"/>
                </a:solidFill>
              </a:defRPr>
            </a:lvl2pPr>
            <a:lvl3pPr indent="-336550" lvl="2" marL="1371600" marR="0" rtl="0" algn="l">
              <a:lnSpc>
                <a:spcPct val="100000"/>
              </a:lnSpc>
              <a:spcBef>
                <a:spcPts val="576"/>
              </a:spcBef>
              <a:spcAft>
                <a:spcPts val="0"/>
              </a:spcAft>
              <a:buClr>
                <a:schemeClr val="dk1"/>
              </a:buClr>
              <a:buSzPts val="1700"/>
              <a:buChar char="•"/>
              <a:defRPr i="0" sz="1700" u="none" cap="none" strike="noStrike">
                <a:solidFill>
                  <a:schemeClr val="dk1"/>
                </a:solidFill>
              </a:defRPr>
            </a:lvl3pPr>
            <a:lvl4pPr indent="-323850" lvl="3" marL="1828800" marR="0" rtl="0" algn="l">
              <a:lnSpc>
                <a:spcPct val="100000"/>
              </a:lnSpc>
              <a:spcBef>
                <a:spcPts val="480"/>
              </a:spcBef>
              <a:spcAft>
                <a:spcPts val="0"/>
              </a:spcAft>
              <a:buClr>
                <a:schemeClr val="dk1"/>
              </a:buClr>
              <a:buSzPts val="1500"/>
              <a:buChar char="•"/>
              <a:defRPr i="0" sz="1500" u="none" cap="none" strike="noStrike">
                <a:solidFill>
                  <a:schemeClr val="dk1"/>
                </a:solidFill>
              </a:defRPr>
            </a:lvl4pPr>
            <a:lvl5pPr indent="-323850" lvl="4" marL="2286000" marR="0" rtl="0" algn="l">
              <a:lnSpc>
                <a:spcPct val="140000"/>
              </a:lnSpc>
              <a:spcBef>
                <a:spcPts val="0"/>
              </a:spcBef>
              <a:spcAft>
                <a:spcPts val="0"/>
              </a:spcAft>
              <a:buSzPts val="1500"/>
              <a:buChar char="•"/>
              <a:defRPr i="0" u="none" cap="none" strike="noStrike"/>
            </a:lvl5pPr>
            <a:lvl6pPr indent="-323850" lvl="5" marL="2743200" marR="0" rtl="0" algn="l">
              <a:spcBef>
                <a:spcPts val="0"/>
              </a:spcBef>
              <a:spcAft>
                <a:spcPts val="0"/>
              </a:spcAft>
              <a:buClr>
                <a:schemeClr val="dk1"/>
              </a:buClr>
              <a:buSzPts val="1500"/>
              <a:buChar char="•"/>
              <a:defRPr i="0" sz="1500" u="none" cap="none" strike="noStrike">
                <a:solidFill>
                  <a:schemeClr val="dk1"/>
                </a:solidFill>
              </a:defRPr>
            </a:lvl6pPr>
            <a:lvl7pPr indent="-323850" lvl="6" marL="3200400" marR="0" rtl="0" algn="l">
              <a:spcBef>
                <a:spcPts val="0"/>
              </a:spcBef>
              <a:spcAft>
                <a:spcPts val="0"/>
              </a:spcAft>
              <a:buClr>
                <a:schemeClr val="dk1"/>
              </a:buClr>
              <a:buSzPts val="1500"/>
              <a:buChar char="•"/>
              <a:defRPr i="0" sz="1500" u="none" cap="none" strike="noStrike">
                <a:solidFill>
                  <a:schemeClr val="dk1"/>
                </a:solidFill>
              </a:defRPr>
            </a:lvl7pPr>
            <a:lvl8pPr indent="-323850" lvl="7" marL="3657600" marR="0" rtl="0" algn="l">
              <a:spcBef>
                <a:spcPts val="0"/>
              </a:spcBef>
              <a:spcAft>
                <a:spcPts val="0"/>
              </a:spcAft>
              <a:buClr>
                <a:schemeClr val="dk1"/>
              </a:buClr>
              <a:buSzPts val="1500"/>
              <a:buChar char="•"/>
              <a:defRPr i="0" sz="1500" u="none" cap="none" strike="noStrike">
                <a:solidFill>
                  <a:schemeClr val="dk1"/>
                </a:solidFill>
              </a:defRPr>
            </a:lvl8pPr>
            <a:lvl9pPr indent="-323850" lvl="8" marL="4114800" marR="0" rtl="0" algn="l">
              <a:spcBef>
                <a:spcPts val="0"/>
              </a:spcBef>
              <a:spcAft>
                <a:spcPts val="0"/>
              </a:spcAft>
              <a:buClr>
                <a:schemeClr val="dk1"/>
              </a:buClr>
              <a:buSzPts val="1500"/>
              <a:buChar char="•"/>
              <a:defRPr i="0" sz="1500" u="none" cap="none" strike="noStrike">
                <a:solidFill>
                  <a:schemeClr val="dk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 Image Slide 1" showMasterSp="0">
  <p:cSld name="Image Slide 1">
    <p:bg>
      <p:bgPr>
        <a:blipFill>
          <a:blip r:embed="rId2">
            <a:alphaModFix/>
          </a:blip>
          <a:stretch>
            <a:fillRect/>
          </a:stretch>
        </a:blipFill>
      </p:bgPr>
    </p:bg>
    <p:spTree>
      <p:nvGrpSpPr>
        <p:cNvPr id="32" name="Shape 32"/>
        <p:cNvGrpSpPr/>
        <p:nvPr/>
      </p:nvGrpSpPr>
      <p:grpSpPr>
        <a:xfrm>
          <a:off x="0" y="0"/>
          <a:ext cx="0" cy="0"/>
          <a:chOff x="0" y="0"/>
          <a:chExt cx="0" cy="0"/>
        </a:xfrm>
      </p:grpSpPr>
      <p:sp>
        <p:nvSpPr>
          <p:cNvPr id="33" name="Google Shape;33;p6"/>
          <p:cNvSpPr/>
          <p:nvPr>
            <p:ph idx="2" type="pic"/>
          </p:nvPr>
        </p:nvSpPr>
        <p:spPr>
          <a:xfrm>
            <a:off x="9675" y="9675"/>
            <a:ext cx="12188700" cy="5731500"/>
          </a:xfrm>
          <a:prstGeom prst="rect">
            <a:avLst/>
          </a:prstGeom>
          <a:noFill/>
          <a:ln>
            <a:noFill/>
          </a:ln>
        </p:spPr>
      </p:sp>
      <p:sp>
        <p:nvSpPr>
          <p:cNvPr id="34" name="Google Shape;34;p6"/>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35" name="Google Shape;35;p6"/>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Title Slide Colour 2">
  <p:cSld name="7_Title Slide 4">
    <p:bg>
      <p:bgPr>
        <a:blipFill>
          <a:blip r:embed="rId2">
            <a:alphaModFix/>
          </a:blip>
          <a:stretch>
            <a:fillRect/>
          </a:stretch>
        </a:blipFill>
      </p:bgPr>
    </p:bg>
    <p:spTree>
      <p:nvGrpSpPr>
        <p:cNvPr id="36" name="Shape 36"/>
        <p:cNvGrpSpPr/>
        <p:nvPr/>
      </p:nvGrpSpPr>
      <p:grpSpPr>
        <a:xfrm>
          <a:off x="0" y="0"/>
          <a:ext cx="0" cy="0"/>
          <a:chOff x="0" y="0"/>
          <a:chExt cx="0" cy="0"/>
        </a:xfrm>
      </p:grpSpPr>
      <p:sp>
        <p:nvSpPr>
          <p:cNvPr id="37" name="Google Shape;37;p7"/>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38" name="Google Shape;38;p7"/>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39" name="Google Shape;39;p7"/>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dk1"/>
              </a:buClr>
              <a:buSzPts val="5400"/>
              <a:buFont typeface="Arial"/>
              <a:buNone/>
              <a:defRPr b="1" i="0" sz="5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Title Slide Colour 3">
  <p:cSld name="7_Title Slide 4_2">
    <p:bg>
      <p:bgPr>
        <a:blipFill>
          <a:blip r:embed="rId2">
            <a:alphaModFix/>
          </a:blip>
          <a:stretch>
            <a:fillRect/>
          </a:stretch>
        </a:blipFill>
      </p:bgPr>
    </p:bg>
    <p:spTree>
      <p:nvGrpSpPr>
        <p:cNvPr id="40" name="Shape 40"/>
        <p:cNvGrpSpPr/>
        <p:nvPr/>
      </p:nvGrpSpPr>
      <p:grpSpPr>
        <a:xfrm>
          <a:off x="0" y="0"/>
          <a:ext cx="0" cy="0"/>
          <a:chOff x="0" y="0"/>
          <a:chExt cx="0" cy="0"/>
        </a:xfrm>
      </p:grpSpPr>
      <p:sp>
        <p:nvSpPr>
          <p:cNvPr id="41" name="Google Shape;41;p8"/>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42" name="Google Shape;42;p8"/>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43" name="Google Shape;43;p8"/>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dk1"/>
              </a:buClr>
              <a:buSzPts val="5400"/>
              <a:buFont typeface="Arial"/>
              <a:buNone/>
              <a:defRPr b="1" i="0" sz="5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Title Slide Colour 4">
  <p:cSld name="7_Title Slide 4_1">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9"/>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46" name="Google Shape;46;p9"/>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47" name="Google Shape;47;p9"/>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dk1"/>
              </a:buClr>
              <a:buSzPts val="5400"/>
              <a:buFont typeface="Arial"/>
              <a:buNone/>
              <a:defRPr b="1" i="0" sz="5400" u="none" cap="none" strike="noStrike">
                <a:solidFill>
                  <a:schemeClr val="dk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 Title Slide Colour 5">
  <p:cSld name="8_Title Slide 4">
    <p:bg>
      <p:bgPr>
        <a:blipFill>
          <a:blip r:embed="rId2">
            <a:alphaModFix/>
          </a:blip>
          <a:stretch>
            <a:fillRect/>
          </a:stretch>
        </a:blipFill>
      </p:bgPr>
    </p:bg>
    <p:spTree>
      <p:nvGrpSpPr>
        <p:cNvPr id="48" name="Shape 48"/>
        <p:cNvGrpSpPr/>
        <p:nvPr/>
      </p:nvGrpSpPr>
      <p:grpSpPr>
        <a:xfrm>
          <a:off x="0" y="0"/>
          <a:ext cx="0" cy="0"/>
          <a:chOff x="0" y="0"/>
          <a:chExt cx="0" cy="0"/>
        </a:xfrm>
      </p:grpSpPr>
      <p:sp>
        <p:nvSpPr>
          <p:cNvPr id="49" name="Google Shape;49;p10"/>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Clr>
                <a:schemeClr val="lt1"/>
              </a:buClr>
              <a:buSzPts val="1400"/>
              <a:buNone/>
              <a:defRPr i="0" sz="1400" u="none" cap="none" strike="noStrike">
                <a:solidFill>
                  <a:schemeClr val="lt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50" name="Google Shape;50;p10"/>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lt1"/>
                </a:solidFill>
              </a:defRPr>
            </a:lvl1pPr>
            <a:lvl2pPr indent="0" lvl="1" marL="0" marR="0" rtl="0" algn="r">
              <a:spcBef>
                <a:spcPts val="0"/>
              </a:spcBef>
              <a:buNone/>
              <a:defRPr i="0" sz="1400" u="none" cap="none" strike="noStrike">
                <a:solidFill>
                  <a:schemeClr val="lt1"/>
                </a:solidFill>
              </a:defRPr>
            </a:lvl2pPr>
            <a:lvl3pPr indent="0" lvl="2" marL="0" marR="0" rtl="0" algn="r">
              <a:spcBef>
                <a:spcPts val="0"/>
              </a:spcBef>
              <a:buNone/>
              <a:defRPr i="0" sz="1400" u="none" cap="none" strike="noStrike">
                <a:solidFill>
                  <a:schemeClr val="lt1"/>
                </a:solidFill>
              </a:defRPr>
            </a:lvl3pPr>
            <a:lvl4pPr indent="0" lvl="3" marL="0" marR="0" rtl="0" algn="r">
              <a:spcBef>
                <a:spcPts val="0"/>
              </a:spcBef>
              <a:buNone/>
              <a:defRPr i="0" sz="1400" u="none" cap="none" strike="noStrike">
                <a:solidFill>
                  <a:schemeClr val="lt1"/>
                </a:solidFill>
              </a:defRPr>
            </a:lvl4pPr>
            <a:lvl5pPr indent="0" lvl="4" marL="0" marR="0" rtl="0" algn="r">
              <a:spcBef>
                <a:spcPts val="0"/>
              </a:spcBef>
              <a:buNone/>
              <a:defRPr i="0" sz="1400" u="none" cap="none" strike="noStrike">
                <a:solidFill>
                  <a:schemeClr val="lt1"/>
                </a:solidFill>
              </a:defRPr>
            </a:lvl5pPr>
            <a:lvl6pPr indent="0" lvl="5" marL="0" marR="0" rtl="0" algn="r">
              <a:spcBef>
                <a:spcPts val="0"/>
              </a:spcBef>
              <a:buNone/>
              <a:defRPr i="0" sz="1400" u="none" cap="none" strike="noStrike">
                <a:solidFill>
                  <a:schemeClr val="lt1"/>
                </a:solidFill>
              </a:defRPr>
            </a:lvl6pPr>
            <a:lvl7pPr indent="0" lvl="6" marL="0" marR="0" rtl="0" algn="r">
              <a:spcBef>
                <a:spcPts val="0"/>
              </a:spcBef>
              <a:buNone/>
              <a:defRPr i="0" sz="1400" u="none" cap="none" strike="noStrike">
                <a:solidFill>
                  <a:schemeClr val="lt1"/>
                </a:solidFill>
              </a:defRPr>
            </a:lvl7pPr>
            <a:lvl8pPr indent="0" lvl="7" marL="0" marR="0" rtl="0" algn="r">
              <a:spcBef>
                <a:spcPts val="0"/>
              </a:spcBef>
              <a:buNone/>
              <a:defRPr i="0" sz="1400" u="none" cap="none" strike="noStrike">
                <a:solidFill>
                  <a:schemeClr val="lt1"/>
                </a:solidFill>
              </a:defRPr>
            </a:lvl8pPr>
            <a:lvl9pPr indent="0" lvl="8" marL="0" marR="0" rtl="0" algn="r">
              <a:spcBef>
                <a:spcPts val="0"/>
              </a:spcBef>
              <a:buNone/>
              <a:defRPr i="0" sz="1400" u="none" cap="none" strike="noStrike">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
        <p:nvSpPr>
          <p:cNvPr id="51" name="Google Shape;51;p10"/>
          <p:cNvSpPr txBox="1"/>
          <p:nvPr>
            <p:ph type="ctrTitle"/>
          </p:nvPr>
        </p:nvSpPr>
        <p:spPr>
          <a:xfrm>
            <a:off x="240534" y="1241225"/>
            <a:ext cx="6998400" cy="2740200"/>
          </a:xfrm>
          <a:prstGeom prst="rect">
            <a:avLst/>
          </a:prstGeom>
          <a:noFill/>
          <a:ln>
            <a:noFill/>
          </a:ln>
        </p:spPr>
        <p:txBody>
          <a:bodyPr anchorCtr="0" anchor="t" bIns="91425" lIns="91425" spcFirstLastPara="1" rIns="91425" wrap="square" tIns="91425">
            <a:noAutofit/>
          </a:bodyPr>
          <a:lstStyle>
            <a:lvl1pPr lvl="0" marR="0" rtl="0" algn="l">
              <a:lnSpc>
                <a:spcPct val="94444"/>
              </a:lnSpc>
              <a:spcBef>
                <a:spcPts val="0"/>
              </a:spcBef>
              <a:spcAft>
                <a:spcPts val="0"/>
              </a:spcAft>
              <a:buClr>
                <a:schemeClr val="lt1"/>
              </a:buClr>
              <a:buSzPts val="5400"/>
              <a:buFont typeface="Arial"/>
              <a:buNone/>
              <a:defRPr b="1" i="0" sz="5400" u="none" cap="none" strike="noStrike">
                <a:solidFill>
                  <a:schemeClr val="lt1"/>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theme" Target="../theme/theme1.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idx="10" type="dt"/>
          </p:nvPr>
        </p:nvSpPr>
        <p:spPr>
          <a:xfrm>
            <a:off x="7646232" y="6231468"/>
            <a:ext cx="3516000" cy="365100"/>
          </a:xfrm>
          <a:prstGeom prst="rect">
            <a:avLst/>
          </a:prstGeom>
          <a:noFill/>
          <a:ln>
            <a:noFill/>
          </a:ln>
        </p:spPr>
        <p:txBody>
          <a:bodyPr anchorCtr="0" anchor="ctr" bIns="91425" lIns="91425" spcFirstLastPara="1" rIns="91425" wrap="square" tIns="91425">
            <a:noAutofit/>
          </a:bodyPr>
          <a:lstStyle>
            <a:lvl1pPr lvl="0" marR="0" rtl="0" algn="r">
              <a:spcBef>
                <a:spcPts val="0"/>
              </a:spcBef>
              <a:spcAft>
                <a:spcPts val="0"/>
              </a:spcAft>
              <a:buSzPts val="1400"/>
              <a:buNone/>
              <a:defRPr i="0" sz="1400" u="none" cap="none" strike="noStrike">
                <a:solidFill>
                  <a:schemeClr val="dk1"/>
                </a:solidFill>
              </a:defRPr>
            </a:lvl1pPr>
            <a:lvl2pPr lvl="1" marR="0" rtl="0" algn="l">
              <a:spcBef>
                <a:spcPts val="0"/>
              </a:spcBef>
              <a:spcAft>
                <a:spcPts val="0"/>
              </a:spcAft>
              <a:buSzPts val="1400"/>
              <a:buNone/>
              <a:defRPr i="0" sz="1800" u="none" cap="none" strike="noStrike">
                <a:solidFill>
                  <a:schemeClr val="dk1"/>
                </a:solidFill>
              </a:defRPr>
            </a:lvl2pPr>
            <a:lvl3pPr lvl="2" marR="0" rtl="0" algn="l">
              <a:spcBef>
                <a:spcPts val="0"/>
              </a:spcBef>
              <a:spcAft>
                <a:spcPts val="0"/>
              </a:spcAft>
              <a:buSzPts val="1400"/>
              <a:buNone/>
              <a:defRPr i="0" sz="1800" u="none" cap="none" strike="noStrike">
                <a:solidFill>
                  <a:schemeClr val="dk1"/>
                </a:solidFill>
              </a:defRPr>
            </a:lvl3pPr>
            <a:lvl4pPr lvl="3" marR="0" rtl="0" algn="l">
              <a:spcBef>
                <a:spcPts val="0"/>
              </a:spcBef>
              <a:spcAft>
                <a:spcPts val="0"/>
              </a:spcAft>
              <a:buSzPts val="1400"/>
              <a:buNone/>
              <a:defRPr i="0" sz="1800" u="none" cap="none" strike="noStrike">
                <a:solidFill>
                  <a:schemeClr val="dk1"/>
                </a:solidFill>
              </a:defRPr>
            </a:lvl4pPr>
            <a:lvl5pPr lvl="4" marR="0" rtl="0" algn="l">
              <a:spcBef>
                <a:spcPts val="0"/>
              </a:spcBef>
              <a:spcAft>
                <a:spcPts val="0"/>
              </a:spcAft>
              <a:buSzPts val="1400"/>
              <a:buNone/>
              <a:defRPr i="0" sz="1800" u="none" cap="none" strike="noStrike">
                <a:solidFill>
                  <a:schemeClr val="dk1"/>
                </a:solidFill>
              </a:defRPr>
            </a:lvl5pPr>
            <a:lvl6pPr lvl="5" marR="0" rtl="0" algn="l">
              <a:spcBef>
                <a:spcPts val="0"/>
              </a:spcBef>
              <a:spcAft>
                <a:spcPts val="0"/>
              </a:spcAft>
              <a:buSzPts val="1400"/>
              <a:buNone/>
              <a:defRPr i="0" sz="1800" u="none" cap="none" strike="noStrike">
                <a:solidFill>
                  <a:schemeClr val="dk1"/>
                </a:solidFill>
              </a:defRPr>
            </a:lvl6pPr>
            <a:lvl7pPr lvl="6" marR="0" rtl="0" algn="l">
              <a:spcBef>
                <a:spcPts val="0"/>
              </a:spcBef>
              <a:spcAft>
                <a:spcPts val="0"/>
              </a:spcAft>
              <a:buSzPts val="1400"/>
              <a:buNone/>
              <a:defRPr i="0" sz="1800" u="none" cap="none" strike="noStrike">
                <a:solidFill>
                  <a:schemeClr val="dk1"/>
                </a:solidFill>
              </a:defRPr>
            </a:lvl7pPr>
            <a:lvl8pPr lvl="7" marR="0" rtl="0" algn="l">
              <a:spcBef>
                <a:spcPts val="0"/>
              </a:spcBef>
              <a:spcAft>
                <a:spcPts val="0"/>
              </a:spcAft>
              <a:buSzPts val="1400"/>
              <a:buNone/>
              <a:defRPr i="0" sz="1800" u="none" cap="none" strike="noStrike">
                <a:solidFill>
                  <a:schemeClr val="dk1"/>
                </a:solidFill>
              </a:defRPr>
            </a:lvl8pPr>
            <a:lvl9pPr lvl="8" marR="0" rtl="0" algn="l">
              <a:spcBef>
                <a:spcPts val="0"/>
              </a:spcBef>
              <a:spcAft>
                <a:spcPts val="0"/>
              </a:spcAft>
              <a:buSzPts val="1400"/>
              <a:buNone/>
              <a:defRPr i="0" sz="1800" u="none" cap="none" strike="noStrike">
                <a:solidFill>
                  <a:schemeClr val="dk1"/>
                </a:solidFill>
              </a:defRPr>
            </a:lvl9pPr>
          </a:lstStyle>
          <a:p/>
        </p:txBody>
      </p:sp>
      <p:sp>
        <p:nvSpPr>
          <p:cNvPr id="11" name="Google Shape;11;p1"/>
          <p:cNvSpPr txBox="1"/>
          <p:nvPr>
            <p:ph idx="12" type="sldNum"/>
          </p:nvPr>
        </p:nvSpPr>
        <p:spPr>
          <a:xfrm>
            <a:off x="11162270" y="6231468"/>
            <a:ext cx="440400" cy="36510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i="0" sz="1400" u="none" cap="none" strike="noStrike">
                <a:solidFill>
                  <a:schemeClr val="dk1"/>
                </a:solidFill>
              </a:defRPr>
            </a:lvl1pPr>
            <a:lvl2pPr indent="0" lvl="1" marL="0" marR="0" rtl="0" algn="r">
              <a:spcBef>
                <a:spcPts val="0"/>
              </a:spcBef>
              <a:buNone/>
              <a:defRPr i="0" sz="1400" u="none" cap="none" strike="noStrike">
                <a:solidFill>
                  <a:schemeClr val="dk1"/>
                </a:solidFill>
              </a:defRPr>
            </a:lvl2pPr>
            <a:lvl3pPr indent="0" lvl="2" marL="0" marR="0" rtl="0" algn="r">
              <a:spcBef>
                <a:spcPts val="0"/>
              </a:spcBef>
              <a:buNone/>
              <a:defRPr i="0" sz="1400" u="none" cap="none" strike="noStrike">
                <a:solidFill>
                  <a:schemeClr val="dk1"/>
                </a:solidFill>
              </a:defRPr>
            </a:lvl3pPr>
            <a:lvl4pPr indent="0" lvl="3" marL="0" marR="0" rtl="0" algn="r">
              <a:spcBef>
                <a:spcPts val="0"/>
              </a:spcBef>
              <a:buNone/>
              <a:defRPr i="0" sz="1400" u="none" cap="none" strike="noStrike">
                <a:solidFill>
                  <a:schemeClr val="dk1"/>
                </a:solidFill>
              </a:defRPr>
            </a:lvl4pPr>
            <a:lvl5pPr indent="0" lvl="4" marL="0" marR="0" rtl="0" algn="r">
              <a:spcBef>
                <a:spcPts val="0"/>
              </a:spcBef>
              <a:buNone/>
              <a:defRPr i="0" sz="1400" u="none" cap="none" strike="noStrike">
                <a:solidFill>
                  <a:schemeClr val="dk1"/>
                </a:solidFill>
              </a:defRPr>
            </a:lvl5pPr>
            <a:lvl6pPr indent="0" lvl="5" marL="0" marR="0" rtl="0" algn="r">
              <a:spcBef>
                <a:spcPts val="0"/>
              </a:spcBef>
              <a:buNone/>
              <a:defRPr i="0" sz="1400" u="none" cap="none" strike="noStrike">
                <a:solidFill>
                  <a:schemeClr val="dk1"/>
                </a:solidFill>
              </a:defRPr>
            </a:lvl6pPr>
            <a:lvl7pPr indent="0" lvl="6" marL="0" marR="0" rtl="0" algn="r">
              <a:spcBef>
                <a:spcPts val="0"/>
              </a:spcBef>
              <a:buNone/>
              <a:defRPr i="0" sz="1400" u="none" cap="none" strike="noStrike">
                <a:solidFill>
                  <a:schemeClr val="dk1"/>
                </a:solidFill>
              </a:defRPr>
            </a:lvl7pPr>
            <a:lvl8pPr indent="0" lvl="7" marL="0" marR="0" rtl="0" algn="r">
              <a:spcBef>
                <a:spcPts val="0"/>
              </a:spcBef>
              <a:buNone/>
              <a:defRPr i="0" sz="1400" u="none" cap="none" strike="noStrike">
                <a:solidFill>
                  <a:schemeClr val="dk1"/>
                </a:solidFill>
              </a:defRPr>
            </a:lvl8pPr>
            <a:lvl9pPr indent="0" lvl="8" marL="0" marR="0" rtl="0" algn="r">
              <a:spcBef>
                <a:spcPts val="0"/>
              </a:spcBef>
              <a:buNone/>
              <a:defRPr i="0" sz="1400" u="none" cap="none" strike="noStrike">
                <a:solidFill>
                  <a:schemeClr val="dk1"/>
                </a:solidFill>
              </a:defRPr>
            </a:lvl9pPr>
          </a:lstStyle>
          <a:p>
            <a:pPr indent="0" lvl="0" marL="0" rtl="0" algn="r">
              <a:spcBef>
                <a:spcPts val="0"/>
              </a:spcBef>
              <a:spcAft>
                <a:spcPts val="0"/>
              </a:spcAft>
              <a:buNone/>
            </a:pPr>
            <a:fld id="{00000000-1234-1234-1234-123412341234}" type="slidenum">
              <a:rPr lang="en-US"/>
              <a:t>‹#›</a:t>
            </a:fld>
            <a:endParaRPr/>
          </a:p>
        </p:txBody>
      </p:sp>
      <p:sp>
        <p:nvSpPr>
          <p:cNvPr id="12" name="Google Shape;12;p1"/>
          <p:cNvSpPr txBox="1"/>
          <p:nvPr>
            <p:ph type="title"/>
          </p:nvPr>
        </p:nvSpPr>
        <p:spPr>
          <a:xfrm>
            <a:off x="258697" y="392415"/>
            <a:ext cx="11256900" cy="1069800"/>
          </a:xfrm>
          <a:prstGeom prst="rect">
            <a:avLst/>
          </a:prstGeom>
          <a:noFill/>
          <a:ln>
            <a:noFill/>
          </a:ln>
        </p:spPr>
        <p:txBody>
          <a:bodyPr anchorCtr="0" anchor="t" bIns="91425" lIns="91425" spcFirstLastPara="1" rIns="91425" wrap="square" tIns="91425">
            <a:noAutofit/>
          </a:bodyPr>
          <a:lstStyle>
            <a:lvl1pPr lvl="0" marR="0" rtl="0" algn="l">
              <a:lnSpc>
                <a:spcPct val="95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lvl="1" rtl="0">
              <a:spcBef>
                <a:spcPts val="0"/>
              </a:spcBef>
              <a:spcAft>
                <a:spcPts val="0"/>
              </a:spcAft>
              <a:buSzPts val="1400"/>
              <a:buNone/>
              <a:defRPr sz="1800"/>
            </a:lvl2pPr>
            <a:lvl3pPr lvl="2" rtl="0">
              <a:spcBef>
                <a:spcPts val="0"/>
              </a:spcBef>
              <a:spcAft>
                <a:spcPts val="0"/>
              </a:spcAft>
              <a:buSzPts val="1400"/>
              <a:buNone/>
              <a:defRPr sz="1800"/>
            </a:lvl3pPr>
            <a:lvl4pPr lvl="3" rtl="0">
              <a:spcBef>
                <a:spcPts val="0"/>
              </a:spcBef>
              <a:spcAft>
                <a:spcPts val="0"/>
              </a:spcAft>
              <a:buSzPts val="1400"/>
              <a:buNone/>
              <a:defRPr sz="1800"/>
            </a:lvl4pPr>
            <a:lvl5pPr lvl="4" rtl="0">
              <a:spcBef>
                <a:spcPts val="0"/>
              </a:spcBef>
              <a:spcAft>
                <a:spcPts val="0"/>
              </a:spcAft>
              <a:buSzPts val="1400"/>
              <a:buNone/>
              <a:defRPr sz="1800"/>
            </a:lvl5pPr>
            <a:lvl6pPr lvl="5" rtl="0">
              <a:spcBef>
                <a:spcPts val="0"/>
              </a:spcBef>
              <a:spcAft>
                <a:spcPts val="0"/>
              </a:spcAft>
              <a:buSzPts val="1400"/>
              <a:buNone/>
              <a:defRPr sz="1800"/>
            </a:lvl6pPr>
            <a:lvl7pPr lvl="6" rtl="0">
              <a:spcBef>
                <a:spcPts val="0"/>
              </a:spcBef>
              <a:spcAft>
                <a:spcPts val="0"/>
              </a:spcAft>
              <a:buSzPts val="1400"/>
              <a:buNone/>
              <a:defRPr sz="1800"/>
            </a:lvl7pPr>
            <a:lvl8pPr lvl="7" rtl="0">
              <a:spcBef>
                <a:spcPts val="0"/>
              </a:spcBef>
              <a:spcAft>
                <a:spcPts val="0"/>
              </a:spcAft>
              <a:buSzPts val="1400"/>
              <a:buNone/>
              <a:defRPr sz="1800"/>
            </a:lvl8pPr>
            <a:lvl9pPr lvl="8" rtl="0">
              <a:spcBef>
                <a:spcPts val="0"/>
              </a:spcBef>
              <a:spcAft>
                <a:spcPts val="0"/>
              </a:spcAft>
              <a:buSzPts val="1400"/>
              <a:buNone/>
              <a:defRPr sz="1800"/>
            </a:lvl9pPr>
          </a:lstStyle>
          <a:p/>
        </p:txBody>
      </p:sp>
      <p:sp>
        <p:nvSpPr>
          <p:cNvPr id="13" name="Google Shape;13;p1"/>
          <p:cNvSpPr txBox="1"/>
          <p:nvPr>
            <p:ph idx="1" type="body"/>
          </p:nvPr>
        </p:nvSpPr>
        <p:spPr>
          <a:xfrm>
            <a:off x="258697" y="1472184"/>
            <a:ext cx="11256900" cy="4212600"/>
          </a:xfrm>
          <a:prstGeom prst="rect">
            <a:avLst/>
          </a:prstGeom>
          <a:noFill/>
          <a:ln>
            <a:noFill/>
          </a:ln>
        </p:spPr>
        <p:txBody>
          <a:bodyPr anchorCtr="0" anchor="t" bIns="91425" lIns="91425" spcFirstLastPara="1" rIns="91425" wrap="square" tIns="91425">
            <a:noAutofit/>
          </a:bodyPr>
          <a:lstStyle>
            <a:lvl1pPr indent="-387350" lvl="0" marL="457200" marR="0" rtl="0" algn="l">
              <a:spcBef>
                <a:spcPts val="500"/>
              </a:spcBef>
              <a:spcAft>
                <a:spcPts val="0"/>
              </a:spcAft>
              <a:buClr>
                <a:schemeClr val="dk1"/>
              </a:buClr>
              <a:buSzPts val="2500"/>
              <a:buChar char="•"/>
              <a:defRPr i="0" sz="2500" u="none" cap="none" strike="noStrike">
                <a:solidFill>
                  <a:schemeClr val="dk1"/>
                </a:solidFill>
              </a:defRPr>
            </a:lvl1pPr>
            <a:lvl2pPr indent="-361950" lvl="1" marL="914400" marR="0" rtl="0" algn="l">
              <a:spcBef>
                <a:spcPts val="672"/>
              </a:spcBef>
              <a:spcAft>
                <a:spcPts val="0"/>
              </a:spcAft>
              <a:buClr>
                <a:schemeClr val="dk1"/>
              </a:buClr>
              <a:buSzPts val="2100"/>
              <a:buChar char="•"/>
              <a:defRPr i="0" sz="2100" u="none" cap="none" strike="noStrike">
                <a:solidFill>
                  <a:schemeClr val="dk1"/>
                </a:solidFill>
              </a:defRPr>
            </a:lvl2pPr>
            <a:lvl3pPr indent="-336550" lvl="2" marL="1371600" marR="0" rtl="0" algn="l">
              <a:lnSpc>
                <a:spcPct val="100000"/>
              </a:lnSpc>
              <a:spcBef>
                <a:spcPts val="576"/>
              </a:spcBef>
              <a:spcAft>
                <a:spcPts val="0"/>
              </a:spcAft>
              <a:buClr>
                <a:schemeClr val="dk1"/>
              </a:buClr>
              <a:buSzPts val="1700"/>
              <a:buChar char="•"/>
              <a:defRPr i="0" sz="1700" u="none" cap="none" strike="noStrike">
                <a:solidFill>
                  <a:schemeClr val="dk1"/>
                </a:solidFill>
              </a:defRPr>
            </a:lvl3pPr>
            <a:lvl4pPr indent="-323850" lvl="3" marL="1828800" marR="0" rtl="0" algn="l">
              <a:lnSpc>
                <a:spcPct val="100000"/>
              </a:lnSpc>
              <a:spcBef>
                <a:spcPts val="480"/>
              </a:spcBef>
              <a:spcAft>
                <a:spcPts val="0"/>
              </a:spcAft>
              <a:buClr>
                <a:schemeClr val="dk1"/>
              </a:buClr>
              <a:buSzPts val="1500"/>
              <a:buChar char="•"/>
              <a:defRPr i="0" sz="1500" u="none" cap="none" strike="noStrike">
                <a:solidFill>
                  <a:schemeClr val="dk1"/>
                </a:solidFill>
              </a:defRPr>
            </a:lvl4pPr>
            <a:lvl5pPr indent="-323850" lvl="4" marL="2286000" marR="0" rtl="0" algn="l">
              <a:lnSpc>
                <a:spcPct val="140000"/>
              </a:lnSpc>
              <a:spcBef>
                <a:spcPts val="0"/>
              </a:spcBef>
              <a:spcAft>
                <a:spcPts val="0"/>
              </a:spcAft>
              <a:buClr>
                <a:schemeClr val="dk1"/>
              </a:buClr>
              <a:buSzPts val="1500"/>
              <a:buChar char="•"/>
              <a:defRPr i="0" sz="1500" u="none" cap="none" strike="noStrike">
                <a:solidFill>
                  <a:schemeClr val="dk1"/>
                </a:solidFill>
              </a:defRPr>
            </a:lvl5pPr>
            <a:lvl6pPr indent="-355600" lvl="5" marL="2743200" marR="0" rtl="0" algn="l">
              <a:spcBef>
                <a:spcPts val="400"/>
              </a:spcBef>
              <a:spcAft>
                <a:spcPts val="0"/>
              </a:spcAft>
              <a:buClr>
                <a:schemeClr val="dk1"/>
              </a:buClr>
              <a:buSzPts val="2000"/>
              <a:buChar char="•"/>
              <a:defRPr i="0" sz="2000" u="none" cap="none" strike="noStrike">
                <a:solidFill>
                  <a:schemeClr val="dk1"/>
                </a:solidFill>
              </a:defRPr>
            </a:lvl6pPr>
            <a:lvl7pPr indent="-355600" lvl="6" marL="3200400" marR="0" rtl="0" algn="l">
              <a:spcBef>
                <a:spcPts val="400"/>
              </a:spcBef>
              <a:spcAft>
                <a:spcPts val="0"/>
              </a:spcAft>
              <a:buClr>
                <a:schemeClr val="dk1"/>
              </a:buClr>
              <a:buSzPts val="2000"/>
              <a:buChar char="•"/>
              <a:defRPr i="0" sz="2000" u="none" cap="none" strike="noStrike">
                <a:solidFill>
                  <a:schemeClr val="dk1"/>
                </a:solidFill>
              </a:defRPr>
            </a:lvl7pPr>
            <a:lvl8pPr indent="-355600" lvl="7" marL="3657600" marR="0" rtl="0" algn="l">
              <a:spcBef>
                <a:spcPts val="400"/>
              </a:spcBef>
              <a:spcAft>
                <a:spcPts val="0"/>
              </a:spcAft>
              <a:buClr>
                <a:schemeClr val="dk1"/>
              </a:buClr>
              <a:buSzPts val="2000"/>
              <a:buChar char="•"/>
              <a:defRPr i="0" sz="2000" u="none" cap="none" strike="noStrike">
                <a:solidFill>
                  <a:schemeClr val="dk1"/>
                </a:solidFill>
              </a:defRPr>
            </a:lvl8pPr>
            <a:lvl9pPr indent="-355600" lvl="8" marL="4114800" marR="0" rtl="0" algn="l">
              <a:spcBef>
                <a:spcPts val="400"/>
              </a:spcBef>
              <a:spcAft>
                <a:spcPts val="0"/>
              </a:spcAft>
              <a:buClr>
                <a:schemeClr val="dk1"/>
              </a:buClr>
              <a:buSzPts val="2000"/>
              <a:buChar char="•"/>
              <a:defRPr i="0" sz="2000" u="none" cap="none" strike="noStrike">
                <a:solidFill>
                  <a:schemeClr val="dk1"/>
                </a:solidFil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hyperlink" Target="mailto:nadji.bessa@torontomu.ca"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7.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data.ontario.ca/dataset/e30dc044-5f75-4f33-b63e-6326f8769bea/resource/16a875b9-5a56-4ad8-ac5b-dc77bde93c6d/download/ctyswheat.xlsx"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climate.weather.gc.ca/historical_data/search_historic_data_e.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20"/>
          <p:cNvSpPr txBox="1"/>
          <p:nvPr>
            <p:ph type="ctrTitle"/>
          </p:nvPr>
        </p:nvSpPr>
        <p:spPr>
          <a:xfrm>
            <a:off x="259366" y="475050"/>
            <a:ext cx="8560500" cy="298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Spring Wheat Crop Yield Prediction Model</a:t>
            </a:r>
            <a:endParaRPr/>
          </a:p>
        </p:txBody>
      </p:sp>
      <p:sp>
        <p:nvSpPr>
          <p:cNvPr id="85" name="Google Shape;85;p20"/>
          <p:cNvSpPr txBox="1"/>
          <p:nvPr>
            <p:ph idx="1" type="subTitle"/>
          </p:nvPr>
        </p:nvSpPr>
        <p:spPr>
          <a:xfrm>
            <a:off x="259366" y="3607697"/>
            <a:ext cx="8560500" cy="1072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CIND820: Capstone Project</a:t>
            </a:r>
            <a:endParaRPr/>
          </a:p>
          <a:p>
            <a:pPr indent="0" lvl="0" marL="0" rtl="0" algn="l">
              <a:spcBef>
                <a:spcPts val="0"/>
              </a:spcBef>
              <a:spcAft>
                <a:spcPts val="0"/>
              </a:spcAft>
              <a:buNone/>
            </a:pPr>
            <a:r>
              <a:rPr lang="en-US"/>
              <a:t>Submitted by: Nadji Bessa</a:t>
            </a:r>
            <a:endParaRPr/>
          </a:p>
          <a:p>
            <a:pPr indent="0" lvl="0" marL="0" rtl="0" algn="l">
              <a:spcBef>
                <a:spcPts val="0"/>
              </a:spcBef>
              <a:spcAft>
                <a:spcPts val="0"/>
              </a:spcAft>
              <a:buNone/>
            </a:pPr>
            <a:r>
              <a:rPr lang="en-US"/>
              <a:t>e./ </a:t>
            </a:r>
            <a:r>
              <a:rPr lang="en-US" u="sng">
                <a:solidFill>
                  <a:schemeClr val="hlink"/>
                </a:solidFill>
                <a:hlinkClick r:id="rId3"/>
              </a:rPr>
              <a:t>nadji.bessa@torontomu.ca</a:t>
            </a:r>
            <a:endParaRPr/>
          </a:p>
          <a:p>
            <a:pPr indent="0" lvl="0" marL="0" rtl="0" algn="l">
              <a:spcBef>
                <a:spcPts val="0"/>
              </a:spcBef>
              <a:spcAft>
                <a:spcPts val="0"/>
              </a:spcAft>
              <a:buNone/>
            </a:pPr>
            <a:r>
              <a:rPr lang="en-US"/>
              <a:t>Student Number: 944 363 324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9"/>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52" name="Google Shape;152;p29"/>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Analysis</a:t>
            </a:r>
            <a:endParaRPr/>
          </a:p>
        </p:txBody>
      </p:sp>
      <p:graphicFrame>
        <p:nvGraphicFramePr>
          <p:cNvPr id="153" name="Google Shape;153;p29"/>
          <p:cNvGraphicFramePr/>
          <p:nvPr/>
        </p:nvGraphicFramePr>
        <p:xfrm>
          <a:off x="407250" y="3043650"/>
          <a:ext cx="3000000" cy="3000000"/>
        </p:xfrm>
        <a:graphic>
          <a:graphicData uri="http://schemas.openxmlformats.org/drawingml/2006/table">
            <a:tbl>
              <a:tblPr bandRow="1" firstCol="1" firstRow="1">
                <a:noFill/>
                <a:tableStyleId>{4EC328A6-883C-4793-A8DA-7FFBF657C63E}</a:tableStyleId>
              </a:tblPr>
              <a:tblGrid>
                <a:gridCol w="1483350"/>
                <a:gridCol w="1483350"/>
                <a:gridCol w="1483350"/>
                <a:gridCol w="1483350"/>
              </a:tblGrid>
              <a:tr h="12700">
                <a:tc>
                  <a:txBody>
                    <a:bodyPr/>
                    <a:lstStyle/>
                    <a:p>
                      <a:pPr indent="0" lvl="0" marL="0" rtl="0" algn="l">
                        <a:spcBef>
                          <a:spcPts val="0"/>
                        </a:spcBef>
                        <a:spcAft>
                          <a:spcPts val="0"/>
                        </a:spcAft>
                        <a:buNone/>
                      </a:pPr>
                      <a:r>
                        <a:t/>
                      </a:r>
                      <a:endParaRPr sz="1100"/>
                    </a:p>
                  </a:txBody>
                  <a:tcPr marT="53975" marB="53975" marR="53975" marL="53975" anchor="ctr"/>
                </a:tc>
                <a:tc>
                  <a:txBody>
                    <a:bodyPr/>
                    <a:lstStyle/>
                    <a:p>
                      <a:pPr indent="0" lvl="0" marL="0" rtl="0" algn="l">
                        <a:spcBef>
                          <a:spcPts val="0"/>
                        </a:spcBef>
                        <a:spcAft>
                          <a:spcPts val="0"/>
                        </a:spcAft>
                        <a:buNone/>
                      </a:pPr>
                      <a:r>
                        <a:rPr lang="en-US" sz="1100">
                          <a:solidFill>
                            <a:srgbClr val="FFFFFF"/>
                          </a:solidFill>
                        </a:rPr>
                        <a:t>Yearly maximum temperature average (o Celsius)</a:t>
                      </a:r>
                      <a:endParaRPr sz="1100">
                        <a:solidFill>
                          <a:srgbClr val="FFFFFF"/>
                        </a:solidFill>
                      </a:endParaRPr>
                    </a:p>
                  </a:txBody>
                  <a:tcPr marT="53975" marB="53975" marR="53975" marL="53975" anchor="ctr"/>
                </a:tc>
                <a:tc>
                  <a:txBody>
                    <a:bodyPr/>
                    <a:lstStyle/>
                    <a:p>
                      <a:pPr indent="0" lvl="0" marL="0" rtl="0" algn="l">
                        <a:spcBef>
                          <a:spcPts val="0"/>
                        </a:spcBef>
                        <a:spcAft>
                          <a:spcPts val="0"/>
                        </a:spcAft>
                        <a:buNone/>
                      </a:pPr>
                      <a:r>
                        <a:rPr lang="en-US" sz="1100">
                          <a:solidFill>
                            <a:srgbClr val="FFFFFF"/>
                          </a:solidFill>
                        </a:rPr>
                        <a:t>Yearly total rain average (mm)</a:t>
                      </a:r>
                      <a:endParaRPr sz="1100">
                        <a:solidFill>
                          <a:srgbClr val="FFFFFF"/>
                        </a:solidFill>
                      </a:endParaRPr>
                    </a:p>
                  </a:txBody>
                  <a:tcPr marT="53975" marB="53975" marR="53975" marL="53975" anchor="ctr"/>
                </a:tc>
                <a:tc>
                  <a:txBody>
                    <a:bodyPr/>
                    <a:lstStyle/>
                    <a:p>
                      <a:pPr indent="0" lvl="0" marL="0" rtl="0" algn="l">
                        <a:spcBef>
                          <a:spcPts val="0"/>
                        </a:spcBef>
                        <a:spcAft>
                          <a:spcPts val="0"/>
                        </a:spcAft>
                        <a:buNone/>
                      </a:pPr>
                      <a:r>
                        <a:rPr lang="en-US" sz="1100">
                          <a:solidFill>
                            <a:srgbClr val="FFFFFF"/>
                          </a:solidFill>
                        </a:rPr>
                        <a:t>Yearly yield (bushels per acre)</a:t>
                      </a:r>
                      <a:endParaRPr sz="1100">
                        <a:solidFill>
                          <a:srgbClr val="FFFFFF"/>
                        </a:solidFill>
                      </a:endParaRPr>
                    </a:p>
                  </a:txBody>
                  <a:tcPr marT="53975" marB="53975" marR="53975" marL="53975" anchor="ctr"/>
                </a:tc>
              </a:tr>
              <a:tr h="12700">
                <a:tc>
                  <a:txBody>
                    <a:bodyPr/>
                    <a:lstStyle/>
                    <a:p>
                      <a:pPr indent="0" lvl="0" marL="0" rtl="0" algn="l">
                        <a:spcBef>
                          <a:spcPts val="0"/>
                        </a:spcBef>
                        <a:spcAft>
                          <a:spcPts val="0"/>
                        </a:spcAft>
                        <a:buNone/>
                      </a:pPr>
                      <a:r>
                        <a:rPr lang="en-US" sz="1100">
                          <a:solidFill>
                            <a:srgbClr val="FFFFFF"/>
                          </a:solidFill>
                        </a:rPr>
                        <a:t>Yearly maximum temperature average (o Celsius)</a:t>
                      </a:r>
                      <a:endParaRPr sz="1100">
                        <a:solidFill>
                          <a:srgbClr val="FFFFFF"/>
                        </a:solidFill>
                      </a:endParaRPr>
                    </a:p>
                  </a:txBody>
                  <a:tcPr marT="53975" marB="53975" marR="53975" marL="53975" anchor="ctr"/>
                </a:tc>
                <a:tc>
                  <a:txBody>
                    <a:bodyPr/>
                    <a:lstStyle/>
                    <a:p>
                      <a:pPr indent="0" lvl="0" marL="0" rtl="0" algn="l">
                        <a:spcBef>
                          <a:spcPts val="0"/>
                        </a:spcBef>
                        <a:spcAft>
                          <a:spcPts val="0"/>
                        </a:spcAft>
                        <a:buNone/>
                      </a:pPr>
                      <a:r>
                        <a:rPr lang="en-US" sz="1100"/>
                        <a:t>1.000000</a:t>
                      </a:r>
                      <a:endParaRPr sz="1100"/>
                    </a:p>
                  </a:txBody>
                  <a:tcPr marT="53975" marB="53975" marR="53975" marL="53975" anchor="ctr"/>
                </a:tc>
                <a:tc>
                  <a:txBody>
                    <a:bodyPr/>
                    <a:lstStyle/>
                    <a:p>
                      <a:pPr indent="0" lvl="0" marL="0" rtl="0" algn="l">
                        <a:spcBef>
                          <a:spcPts val="0"/>
                        </a:spcBef>
                        <a:spcAft>
                          <a:spcPts val="0"/>
                        </a:spcAft>
                        <a:buNone/>
                      </a:pPr>
                      <a:r>
                        <a:rPr lang="en-US" sz="1100"/>
                        <a:t>0.665556</a:t>
                      </a:r>
                      <a:endParaRPr sz="1100"/>
                    </a:p>
                  </a:txBody>
                  <a:tcPr marT="53975" marB="53975" marR="53975" marL="53975" anchor="ctr"/>
                </a:tc>
                <a:tc>
                  <a:txBody>
                    <a:bodyPr/>
                    <a:lstStyle/>
                    <a:p>
                      <a:pPr indent="0" lvl="0" marL="0" rtl="0" algn="l">
                        <a:spcBef>
                          <a:spcPts val="0"/>
                        </a:spcBef>
                        <a:spcAft>
                          <a:spcPts val="0"/>
                        </a:spcAft>
                        <a:buNone/>
                      </a:pPr>
                      <a:r>
                        <a:rPr lang="en-US" sz="1100"/>
                        <a:t>0.019948</a:t>
                      </a:r>
                      <a:endParaRPr sz="1100"/>
                    </a:p>
                  </a:txBody>
                  <a:tcPr marT="53975" marB="53975" marR="53975" marL="53975" anchor="ctr"/>
                </a:tc>
              </a:tr>
              <a:tr h="12700">
                <a:tc>
                  <a:txBody>
                    <a:bodyPr/>
                    <a:lstStyle/>
                    <a:p>
                      <a:pPr indent="0" lvl="0" marL="0" rtl="0" algn="l">
                        <a:spcBef>
                          <a:spcPts val="0"/>
                        </a:spcBef>
                        <a:spcAft>
                          <a:spcPts val="0"/>
                        </a:spcAft>
                        <a:buNone/>
                      </a:pPr>
                      <a:r>
                        <a:rPr lang="en-US" sz="1100">
                          <a:solidFill>
                            <a:srgbClr val="FFFFFF"/>
                          </a:solidFill>
                        </a:rPr>
                        <a:t>Yearly total rain average (mm)</a:t>
                      </a:r>
                      <a:endParaRPr sz="1100">
                        <a:solidFill>
                          <a:srgbClr val="FFFFFF"/>
                        </a:solidFill>
                      </a:endParaRPr>
                    </a:p>
                  </a:txBody>
                  <a:tcPr marT="53975" marB="53975" marR="53975" marL="53975" anchor="ctr"/>
                </a:tc>
                <a:tc>
                  <a:txBody>
                    <a:bodyPr/>
                    <a:lstStyle/>
                    <a:p>
                      <a:pPr indent="0" lvl="0" marL="0" rtl="0" algn="l">
                        <a:spcBef>
                          <a:spcPts val="0"/>
                        </a:spcBef>
                        <a:spcAft>
                          <a:spcPts val="0"/>
                        </a:spcAft>
                        <a:buNone/>
                      </a:pPr>
                      <a:r>
                        <a:rPr lang="en-US" sz="1100"/>
                        <a:t>0.665556</a:t>
                      </a:r>
                      <a:endParaRPr sz="1100"/>
                    </a:p>
                  </a:txBody>
                  <a:tcPr marT="53975" marB="53975" marR="53975" marL="53975" anchor="ctr"/>
                </a:tc>
                <a:tc>
                  <a:txBody>
                    <a:bodyPr/>
                    <a:lstStyle/>
                    <a:p>
                      <a:pPr indent="0" lvl="0" marL="0" rtl="0" algn="l">
                        <a:spcBef>
                          <a:spcPts val="0"/>
                        </a:spcBef>
                        <a:spcAft>
                          <a:spcPts val="0"/>
                        </a:spcAft>
                        <a:buNone/>
                      </a:pPr>
                      <a:r>
                        <a:rPr lang="en-US" sz="1100"/>
                        <a:t>1.000000</a:t>
                      </a:r>
                      <a:endParaRPr sz="1100"/>
                    </a:p>
                  </a:txBody>
                  <a:tcPr marT="53975" marB="53975" marR="53975" marL="53975" anchor="ctr"/>
                </a:tc>
                <a:tc>
                  <a:txBody>
                    <a:bodyPr/>
                    <a:lstStyle/>
                    <a:p>
                      <a:pPr indent="0" lvl="0" marL="0" rtl="0" algn="l">
                        <a:spcBef>
                          <a:spcPts val="0"/>
                        </a:spcBef>
                        <a:spcAft>
                          <a:spcPts val="0"/>
                        </a:spcAft>
                        <a:buNone/>
                      </a:pPr>
                      <a:r>
                        <a:rPr lang="en-US" sz="1100"/>
                        <a:t>-0.031880</a:t>
                      </a:r>
                      <a:endParaRPr sz="1100"/>
                    </a:p>
                  </a:txBody>
                  <a:tcPr marT="53975" marB="53975" marR="53975" marL="53975" anchor="ctr"/>
                </a:tc>
              </a:tr>
              <a:tr h="12700">
                <a:tc>
                  <a:txBody>
                    <a:bodyPr/>
                    <a:lstStyle/>
                    <a:p>
                      <a:pPr indent="0" lvl="0" marL="0" rtl="0" algn="l">
                        <a:spcBef>
                          <a:spcPts val="0"/>
                        </a:spcBef>
                        <a:spcAft>
                          <a:spcPts val="0"/>
                        </a:spcAft>
                        <a:buNone/>
                      </a:pPr>
                      <a:r>
                        <a:rPr lang="en-US" sz="1100">
                          <a:solidFill>
                            <a:srgbClr val="FFFFFF"/>
                          </a:solidFill>
                        </a:rPr>
                        <a:t>Yearly yield (bushels per acre)</a:t>
                      </a:r>
                      <a:endParaRPr sz="1100"/>
                    </a:p>
                  </a:txBody>
                  <a:tcPr marT="53975" marB="53975" marR="53975" marL="53975" anchor="ctr"/>
                </a:tc>
                <a:tc>
                  <a:txBody>
                    <a:bodyPr/>
                    <a:lstStyle/>
                    <a:p>
                      <a:pPr indent="0" lvl="0" marL="0" rtl="0" algn="l">
                        <a:spcBef>
                          <a:spcPts val="0"/>
                        </a:spcBef>
                        <a:spcAft>
                          <a:spcPts val="0"/>
                        </a:spcAft>
                        <a:buNone/>
                      </a:pPr>
                      <a:r>
                        <a:rPr lang="en-US" sz="1100"/>
                        <a:t>0.019948</a:t>
                      </a:r>
                      <a:endParaRPr sz="1100"/>
                    </a:p>
                  </a:txBody>
                  <a:tcPr marT="53975" marB="53975" marR="53975" marL="53975" anchor="ctr"/>
                </a:tc>
                <a:tc>
                  <a:txBody>
                    <a:bodyPr/>
                    <a:lstStyle/>
                    <a:p>
                      <a:pPr indent="0" lvl="0" marL="0" rtl="0" algn="l">
                        <a:spcBef>
                          <a:spcPts val="0"/>
                        </a:spcBef>
                        <a:spcAft>
                          <a:spcPts val="0"/>
                        </a:spcAft>
                        <a:buNone/>
                      </a:pPr>
                      <a:r>
                        <a:rPr lang="en-US" sz="1100"/>
                        <a:t>-0.031880</a:t>
                      </a:r>
                      <a:endParaRPr sz="1100"/>
                    </a:p>
                  </a:txBody>
                  <a:tcPr marT="53975" marB="53975" marR="53975" marL="53975" anchor="ctr"/>
                </a:tc>
                <a:tc>
                  <a:txBody>
                    <a:bodyPr/>
                    <a:lstStyle/>
                    <a:p>
                      <a:pPr indent="0" lvl="0" marL="0" rtl="0" algn="l">
                        <a:spcBef>
                          <a:spcPts val="0"/>
                        </a:spcBef>
                        <a:spcAft>
                          <a:spcPts val="0"/>
                        </a:spcAft>
                        <a:buNone/>
                      </a:pPr>
                      <a:r>
                        <a:rPr lang="en-US" sz="1100"/>
                        <a:t>1.000000</a:t>
                      </a:r>
                      <a:endParaRPr sz="1100"/>
                    </a:p>
                  </a:txBody>
                  <a:tcPr marT="53975" marB="53975" marR="53975" marL="53975" anchor="ctr"/>
                </a:tc>
              </a:tr>
            </a:tbl>
          </a:graphicData>
        </a:graphic>
      </p:graphicFrame>
      <p:sp>
        <p:nvSpPr>
          <p:cNvPr id="154" name="Google Shape;154;p29"/>
          <p:cNvSpPr txBox="1"/>
          <p:nvPr/>
        </p:nvSpPr>
        <p:spPr>
          <a:xfrm>
            <a:off x="258700" y="1307350"/>
            <a:ext cx="11256900" cy="145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Clr>
                <a:schemeClr val="dk1"/>
              </a:buClr>
              <a:buSzPts val="1100"/>
              <a:buFont typeface="Arial"/>
              <a:buNone/>
            </a:pPr>
            <a:r>
              <a:rPr lang="en-US" sz="2500">
                <a:solidFill>
                  <a:schemeClr val="dk1"/>
                </a:solidFill>
              </a:rPr>
              <a:t>There seems to be some correlation between temperature, precipitation and Spring Wheat yield, with precipitation having a higher correlation than temperature (as shown in the table below).</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0"/>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61" name="Google Shape;161;p30"/>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Analysis</a:t>
            </a:r>
            <a:endParaRPr/>
          </a:p>
        </p:txBody>
      </p:sp>
      <p:pic>
        <p:nvPicPr>
          <p:cNvPr id="162" name="Google Shape;162;p30"/>
          <p:cNvPicPr preferRelativeResize="0"/>
          <p:nvPr/>
        </p:nvPicPr>
        <p:blipFill>
          <a:blip r:embed="rId3">
            <a:alphaModFix/>
          </a:blip>
          <a:stretch>
            <a:fillRect/>
          </a:stretch>
        </p:blipFill>
        <p:spPr>
          <a:xfrm>
            <a:off x="258700" y="2869474"/>
            <a:ext cx="5126500" cy="1840300"/>
          </a:xfrm>
          <a:prstGeom prst="rect">
            <a:avLst/>
          </a:prstGeom>
          <a:noFill/>
          <a:ln>
            <a:noFill/>
          </a:ln>
        </p:spPr>
      </p:pic>
      <p:pic>
        <p:nvPicPr>
          <p:cNvPr id="163" name="Google Shape;163;p30"/>
          <p:cNvPicPr preferRelativeResize="0"/>
          <p:nvPr/>
        </p:nvPicPr>
        <p:blipFill>
          <a:blip r:embed="rId4">
            <a:alphaModFix/>
          </a:blip>
          <a:stretch>
            <a:fillRect/>
          </a:stretch>
        </p:blipFill>
        <p:spPr>
          <a:xfrm>
            <a:off x="6389100" y="2869486"/>
            <a:ext cx="5126500" cy="1840282"/>
          </a:xfrm>
          <a:prstGeom prst="rect">
            <a:avLst/>
          </a:prstGeom>
          <a:noFill/>
          <a:ln>
            <a:noFill/>
          </a:ln>
        </p:spPr>
      </p:pic>
      <p:sp>
        <p:nvSpPr>
          <p:cNvPr id="164" name="Google Shape;164;p30"/>
          <p:cNvSpPr txBox="1"/>
          <p:nvPr/>
        </p:nvSpPr>
        <p:spPr>
          <a:xfrm>
            <a:off x="258700" y="1307350"/>
            <a:ext cx="11256900" cy="1454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US" sz="2500">
                <a:solidFill>
                  <a:schemeClr val="dk1"/>
                </a:solidFill>
              </a:rPr>
              <a:t>There seems to be some linearity between temperature and crop yield (see diagram below, on the left) as well as between precipitation and crop yield (see diagram, below, on the right).</a:t>
            </a:r>
            <a:endParaRPr sz="2500"/>
          </a:p>
        </p:txBody>
      </p:sp>
      <p:sp>
        <p:nvSpPr>
          <p:cNvPr id="165" name="Google Shape;165;p30"/>
          <p:cNvSpPr txBox="1"/>
          <p:nvPr/>
        </p:nvSpPr>
        <p:spPr>
          <a:xfrm>
            <a:off x="411100" y="4812550"/>
            <a:ext cx="11256900" cy="101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US" sz="2500">
                <a:solidFill>
                  <a:schemeClr val="dk1"/>
                </a:solidFill>
              </a:rPr>
              <a:t>Thus, the conclusion can be established that temperature and precipitation are </a:t>
            </a:r>
            <a:r>
              <a:rPr lang="en-US" sz="2500">
                <a:solidFill>
                  <a:schemeClr val="dk1"/>
                </a:solidFill>
              </a:rPr>
              <a:t>determinant</a:t>
            </a:r>
            <a:r>
              <a:rPr lang="en-US" sz="2500">
                <a:solidFill>
                  <a:schemeClr val="dk1"/>
                </a:solidFill>
              </a:rPr>
              <a:t> in crop yield.</a:t>
            </a: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Analysis</a:t>
            </a:r>
            <a:endParaRPr/>
          </a:p>
        </p:txBody>
      </p:sp>
      <p:sp>
        <p:nvSpPr>
          <p:cNvPr id="172" name="Google Shape;172;p31"/>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73" name="Google Shape;173;p31"/>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A multivariate linear regression was selected as the analytic method which would be used to test the hypothesis that historical data can be used to determine future crop yield.</a:t>
            </a:r>
            <a:endParaRPr/>
          </a:p>
          <a:p>
            <a:pPr indent="0" lvl="0" marL="0" rtl="0" algn="l">
              <a:spcBef>
                <a:spcPts val="500"/>
              </a:spcBef>
              <a:spcAft>
                <a:spcPts val="0"/>
              </a:spcAft>
              <a:buNone/>
            </a:pPr>
            <a:r>
              <a:rPr lang="en-US"/>
              <a:t>Due to limitation imposed by the availability of crop data, the validation of linear regression model, was limited to two folds:</a:t>
            </a:r>
            <a:endParaRPr/>
          </a:p>
          <a:p>
            <a:pPr indent="-387350" lvl="0" marL="457200" rtl="0" algn="l">
              <a:spcBef>
                <a:spcPts val="500"/>
              </a:spcBef>
              <a:spcAft>
                <a:spcPts val="0"/>
              </a:spcAft>
              <a:buSzPts val="2500"/>
              <a:buChar char="•"/>
            </a:pPr>
            <a:r>
              <a:rPr lang="en-US"/>
              <a:t>2004 and 2005 data was used to predict 2006 results and validated by </a:t>
            </a:r>
            <a:r>
              <a:rPr lang="en-US"/>
              <a:t>comparing</a:t>
            </a:r>
            <a:r>
              <a:rPr lang="en-US"/>
              <a:t> </a:t>
            </a:r>
            <a:r>
              <a:rPr lang="en-US"/>
              <a:t>against</a:t>
            </a:r>
            <a:r>
              <a:rPr lang="en-US"/>
              <a:t> actual 2006 data</a:t>
            </a:r>
            <a:endParaRPr/>
          </a:p>
          <a:p>
            <a:pPr indent="-387350" lvl="0" marL="457200" rtl="0" algn="l">
              <a:spcBef>
                <a:spcPts val="0"/>
              </a:spcBef>
              <a:spcAft>
                <a:spcPts val="0"/>
              </a:spcAft>
              <a:buSzPts val="2500"/>
              <a:buChar char="•"/>
            </a:pPr>
            <a:r>
              <a:rPr lang="en-US"/>
              <a:t>Similarly </a:t>
            </a:r>
            <a:r>
              <a:rPr lang="en-US"/>
              <a:t>2007 and 2008 data was used to predict 2009 results and validated by comparing against actual 2009 data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Analysis</a:t>
            </a:r>
            <a:endParaRPr/>
          </a:p>
        </p:txBody>
      </p:sp>
      <p:sp>
        <p:nvSpPr>
          <p:cNvPr id="180" name="Google Shape;180;p32"/>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1" name="Google Shape;181;p32"/>
          <p:cNvSpPr txBox="1"/>
          <p:nvPr>
            <p:ph idx="1" type="body"/>
          </p:nvPr>
        </p:nvSpPr>
        <p:spPr>
          <a:xfrm>
            <a:off x="258700" y="1472174"/>
            <a:ext cx="11399700" cy="45921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The results were as follows: the </a:t>
            </a:r>
            <a:r>
              <a:rPr lang="en-US"/>
              <a:t>RMSE for the year 2006 prediction was ~6.76 while for the year 2009 it was ~7.61.</a:t>
            </a:r>
            <a:endParaRPr/>
          </a:p>
          <a:p>
            <a:pPr indent="0" lvl="0" marL="0" rtl="0" algn="l">
              <a:spcBef>
                <a:spcPts val="500"/>
              </a:spcBef>
              <a:spcAft>
                <a:spcPts val="0"/>
              </a:spcAft>
              <a:buNone/>
            </a:pPr>
            <a:r>
              <a:t/>
            </a:r>
            <a:endParaRPr/>
          </a:p>
          <a:p>
            <a:pPr indent="0" lvl="0" marL="0" rtl="0" algn="l">
              <a:spcBef>
                <a:spcPts val="500"/>
              </a:spcBef>
              <a:spcAft>
                <a:spcPts val="0"/>
              </a:spcAft>
              <a:buNone/>
            </a:pPr>
            <a:r>
              <a:rPr lang="en-US"/>
              <a:t>From the above-mentioned results it can be derive that a Linear Regression can be used to predict future (Sprint Wheat) crop yield.</a:t>
            </a:r>
            <a:endParaRPr/>
          </a:p>
          <a:p>
            <a:pPr indent="0" lvl="0" marL="0" rtl="0" algn="l">
              <a:spcBef>
                <a:spcPts val="500"/>
              </a:spcBef>
              <a:spcAft>
                <a:spcPts val="0"/>
              </a:spcAft>
              <a:buNone/>
            </a:pPr>
            <a:r>
              <a:t/>
            </a:r>
            <a:endParaRPr/>
          </a:p>
          <a:p>
            <a:pPr indent="0" lvl="0" marL="0" rtl="0" algn="l">
              <a:spcBef>
                <a:spcPts val="500"/>
              </a:spcBef>
              <a:spcAft>
                <a:spcPts val="0"/>
              </a:spcAft>
              <a:buClr>
                <a:schemeClr val="dk1"/>
              </a:buClr>
              <a:buSzPts val="1100"/>
              <a:buFont typeface="Arial"/>
              <a:buNone/>
            </a:pPr>
            <a:r>
              <a:rPr lang="en-US"/>
              <a:t>Please note that RMSE is the measure of the root of the mean of the squared errors between the predicted and observed/actual values. </a:t>
            </a:r>
            <a:r>
              <a:rPr b="1" lang="en-US"/>
              <a:t>Please note that typically, a RMSE &lt; 10% is considered excellent</a:t>
            </a:r>
            <a:r>
              <a:rPr lang="en-US"/>
              <a:t>. 10% to  20% is considered good. Between 20% and 30% is considered to be fair and lastly a RMSE &gt; 30%</a:t>
            </a:r>
            <a:endParaRPr/>
          </a:p>
          <a:p>
            <a:pPr indent="0" lvl="0" marL="0" rtl="0" algn="l">
              <a:spcBef>
                <a:spcPts val="500"/>
              </a:spcBef>
              <a:spcAft>
                <a:spcPts val="0"/>
              </a:spcAft>
              <a:buClr>
                <a:schemeClr val="dk1"/>
              </a:buClr>
              <a:buSzPts val="1100"/>
              <a:buFont typeface="Arial"/>
              <a:buNone/>
            </a:pPr>
            <a:r>
              <a:t/>
            </a:r>
            <a:endParaRPr/>
          </a:p>
          <a:p>
            <a:pPr indent="0" lvl="0" marL="0" rtl="0" algn="l">
              <a:spcBef>
                <a:spcPts val="50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88" name="Google Shape;188;p33"/>
          <p:cNvSpPr txBox="1"/>
          <p:nvPr>
            <p:ph type="ctrTitle"/>
          </p:nvPr>
        </p:nvSpPr>
        <p:spPr>
          <a:xfrm>
            <a:off x="240534" y="1241225"/>
            <a:ext cx="69984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Challenges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95" name="Google Shape;195;p34"/>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Challenges</a:t>
            </a:r>
            <a:endParaRPr/>
          </a:p>
        </p:txBody>
      </p:sp>
      <p:sp>
        <p:nvSpPr>
          <p:cNvPr id="196" name="Google Shape;196;p34"/>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b="1" lang="en-US"/>
              <a:t>Data Quality</a:t>
            </a:r>
            <a:endParaRPr b="1"/>
          </a:p>
          <a:p>
            <a:pPr indent="0" lvl="0" marL="0" rtl="0" algn="l">
              <a:spcBef>
                <a:spcPts val="500"/>
              </a:spcBef>
              <a:spcAft>
                <a:spcPts val="0"/>
              </a:spcAft>
              <a:buNone/>
            </a:pPr>
            <a:r>
              <a:rPr lang="en-US" u="sng"/>
              <a:t>Crop data was not consistent across counties </a:t>
            </a:r>
            <a:r>
              <a:rPr lang="en-US" u="sng"/>
              <a:t>throughout</a:t>
            </a:r>
            <a:r>
              <a:rPr lang="en-US" u="sng"/>
              <a:t> the period under study</a:t>
            </a:r>
            <a:r>
              <a:rPr lang="en-US"/>
              <a:t>… perhaps because of the practice Crop rotation which advocates planting different crops sequentially on the same plot of land (to improve the health of the  soil health, optimize nutrients in it, and combat pest and weed pressure). </a:t>
            </a:r>
            <a:endParaRPr/>
          </a:p>
          <a:p>
            <a:pPr indent="0" lvl="0" marL="0" rtl="0" algn="l">
              <a:spcBef>
                <a:spcPts val="500"/>
              </a:spcBef>
              <a:spcAft>
                <a:spcPts val="0"/>
              </a:spcAft>
              <a:buNone/>
            </a:pPr>
            <a:r>
              <a:rPr lang="en-US" u="sng"/>
              <a:t>This impacted the folds of data that were available to test the Linear Regression model</a:t>
            </a:r>
            <a:endParaRPr u="sng"/>
          </a:p>
          <a:p>
            <a:pPr indent="0" lvl="0" marL="457200" rtl="0" algn="l">
              <a:spcBef>
                <a:spcPts val="50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5"/>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03" name="Google Shape;203;p35"/>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Challenges</a:t>
            </a:r>
            <a:endParaRPr/>
          </a:p>
        </p:txBody>
      </p:sp>
      <p:sp>
        <p:nvSpPr>
          <p:cNvPr id="204" name="Google Shape;204;p35"/>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b="1" lang="en-US"/>
              <a:t>Data Quality</a:t>
            </a:r>
            <a:endParaRPr b="1"/>
          </a:p>
          <a:p>
            <a:pPr indent="0" lvl="0" marL="0" rtl="0" algn="l">
              <a:spcBef>
                <a:spcPts val="500"/>
              </a:spcBef>
              <a:spcAft>
                <a:spcPts val="0"/>
              </a:spcAft>
              <a:buNone/>
            </a:pPr>
            <a:r>
              <a:rPr lang="en-US"/>
              <a:t>There were very large gaps in weather data measurements which resulted in maximum temperature being selected as the measure of choice instead of minimum or mean temperature.</a:t>
            </a:r>
            <a:endParaRPr/>
          </a:p>
          <a:p>
            <a:pPr indent="0" lvl="0" marL="0" rtl="0" algn="l">
              <a:spcBef>
                <a:spcPts val="500"/>
              </a:spcBef>
              <a:spcAft>
                <a:spcPts val="0"/>
              </a:spcAft>
              <a:buNone/>
            </a:pPr>
            <a:r>
              <a:rPr lang="en-US"/>
              <a:t>Perhaps in spring specially,  with minimum temperature being an indicator of frost, it would have been better to use this measure instead since frost can have devastating consequence on crop growth.</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6"/>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11" name="Google Shape;211;p36"/>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Challenges</a:t>
            </a:r>
            <a:endParaRPr/>
          </a:p>
        </p:txBody>
      </p:sp>
      <p:sp>
        <p:nvSpPr>
          <p:cNvPr id="212" name="Google Shape;212;p36"/>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b="1" lang="en-US"/>
              <a:t>Operational</a:t>
            </a:r>
            <a:endParaRPr b="1"/>
          </a:p>
          <a:p>
            <a:pPr indent="0" lvl="0" marL="0" rtl="0" algn="l">
              <a:spcBef>
                <a:spcPts val="500"/>
              </a:spcBef>
              <a:spcAft>
                <a:spcPts val="0"/>
              </a:spcAft>
              <a:buNone/>
            </a:pPr>
            <a:r>
              <a:rPr lang="en-US"/>
              <a:t>Accessibility</a:t>
            </a:r>
            <a:r>
              <a:rPr lang="en-US"/>
              <a:t> of crop and weather data - finding and retrieving data from the sources used in this project was a definite challenge! Having a </a:t>
            </a:r>
            <a:r>
              <a:rPr lang="en-US"/>
              <a:t>data warehousing</a:t>
            </a:r>
            <a:r>
              <a:rPr lang="en-US"/>
              <a:t> platform onto which the data could be loaded and stored would have made easier to load the data necessary for the analysis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7"/>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19" name="Google Shape;219;p37"/>
          <p:cNvSpPr txBox="1"/>
          <p:nvPr>
            <p:ph type="ctrTitle"/>
          </p:nvPr>
        </p:nvSpPr>
        <p:spPr>
          <a:xfrm>
            <a:off x="240534" y="1241225"/>
            <a:ext cx="69984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1"/>
          <p:cNvSpPr txBox="1"/>
          <p:nvPr>
            <p:ph type="ctrTitle"/>
          </p:nvPr>
        </p:nvSpPr>
        <p:spPr>
          <a:xfrm>
            <a:off x="259375" y="475056"/>
            <a:ext cx="4259100" cy="1468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Table of Contents</a:t>
            </a:r>
            <a:endParaRPr/>
          </a:p>
        </p:txBody>
      </p:sp>
      <p:sp>
        <p:nvSpPr>
          <p:cNvPr id="92" name="Google Shape;92;p21"/>
          <p:cNvSpPr txBox="1"/>
          <p:nvPr>
            <p:ph idx="1" type="subTitle"/>
          </p:nvPr>
        </p:nvSpPr>
        <p:spPr>
          <a:xfrm>
            <a:off x="259375" y="1943251"/>
            <a:ext cx="4259100" cy="1831500"/>
          </a:xfrm>
          <a:prstGeom prst="rect">
            <a:avLst/>
          </a:prstGeom>
        </p:spPr>
        <p:txBody>
          <a:bodyPr anchorCtr="0" anchor="b" bIns="91425" lIns="91425" spcFirstLastPara="1" rIns="91425" wrap="square" tIns="91425">
            <a:noAutofit/>
          </a:bodyPr>
          <a:lstStyle/>
          <a:p>
            <a:pPr indent="-406400" lvl="0" marL="457200" rtl="0" algn="l">
              <a:spcBef>
                <a:spcPts val="0"/>
              </a:spcBef>
              <a:spcAft>
                <a:spcPts val="0"/>
              </a:spcAft>
              <a:buSzPts val="2800"/>
              <a:buChar char="●"/>
            </a:pPr>
            <a:r>
              <a:rPr lang="en-US"/>
              <a:t>Objectives</a:t>
            </a:r>
            <a:endParaRPr/>
          </a:p>
          <a:p>
            <a:pPr indent="-406400" lvl="0" marL="457200" rtl="0" algn="l">
              <a:spcBef>
                <a:spcPts val="0"/>
              </a:spcBef>
              <a:spcAft>
                <a:spcPts val="0"/>
              </a:spcAft>
              <a:buSzPts val="2800"/>
              <a:buChar char="●"/>
            </a:pPr>
            <a:r>
              <a:rPr lang="en-US"/>
              <a:t>Data Sources</a:t>
            </a:r>
            <a:endParaRPr/>
          </a:p>
          <a:p>
            <a:pPr indent="-406400" lvl="0" marL="457200" rtl="0" algn="l">
              <a:spcBef>
                <a:spcPts val="0"/>
              </a:spcBef>
              <a:spcAft>
                <a:spcPts val="0"/>
              </a:spcAft>
              <a:buSzPts val="2800"/>
              <a:buChar char="●"/>
            </a:pPr>
            <a:r>
              <a:rPr lang="en-US"/>
              <a:t>Analysis</a:t>
            </a:r>
            <a:endParaRPr/>
          </a:p>
          <a:p>
            <a:pPr indent="-406400" lvl="0" marL="457200" rtl="0" algn="l">
              <a:spcBef>
                <a:spcPts val="0"/>
              </a:spcBef>
              <a:spcAft>
                <a:spcPts val="0"/>
              </a:spcAft>
              <a:buSzPts val="2800"/>
              <a:buChar char="●"/>
            </a:pPr>
            <a:r>
              <a:rPr lang="en-US"/>
              <a:t>Challenges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22"/>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99" name="Google Shape;99;p22"/>
          <p:cNvSpPr txBox="1"/>
          <p:nvPr>
            <p:ph type="ctrTitle"/>
          </p:nvPr>
        </p:nvSpPr>
        <p:spPr>
          <a:xfrm>
            <a:off x="240534" y="1241225"/>
            <a:ext cx="69984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Objectives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3"/>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06" name="Google Shape;106;p23"/>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Objectives</a:t>
            </a:r>
            <a:endParaRPr/>
          </a:p>
        </p:txBody>
      </p:sp>
      <p:sp>
        <p:nvSpPr>
          <p:cNvPr id="107" name="Google Shape;107;p23"/>
          <p:cNvSpPr txBox="1"/>
          <p:nvPr>
            <p:ph idx="1" type="body"/>
          </p:nvPr>
        </p:nvSpPr>
        <p:spPr>
          <a:xfrm>
            <a:off x="258700" y="1472173"/>
            <a:ext cx="11256900" cy="51243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Concerns over how climate change will impact farming, and with that our ability to continue to maintain adequate food supply, are the sponsoring thoughts behind this study.</a:t>
            </a:r>
            <a:endParaRPr/>
          </a:p>
          <a:p>
            <a:pPr indent="0" lvl="0" marL="0" rtl="0" algn="l">
              <a:spcBef>
                <a:spcPts val="500"/>
              </a:spcBef>
              <a:spcAft>
                <a:spcPts val="0"/>
              </a:spcAft>
              <a:buNone/>
            </a:pPr>
            <a:r>
              <a:t/>
            </a:r>
            <a:endParaRPr/>
          </a:p>
          <a:p>
            <a:pPr indent="0" lvl="0" marL="0" rtl="0" algn="l">
              <a:spcBef>
                <a:spcPts val="500"/>
              </a:spcBef>
              <a:spcAft>
                <a:spcPts val="0"/>
              </a:spcAft>
              <a:buNone/>
            </a:pPr>
            <a:r>
              <a:rPr lang="en-US"/>
              <a:t>The goal of this project was to determine quantifiable measures of how temperature and rainfall affecting crop production? </a:t>
            </a:r>
            <a:endParaRPr/>
          </a:p>
          <a:p>
            <a:pPr indent="0" lvl="0" marL="0" rtl="0" algn="l">
              <a:spcBef>
                <a:spcPts val="5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4"/>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14" name="Google Shape;114;p24"/>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Objectives</a:t>
            </a:r>
            <a:endParaRPr/>
          </a:p>
        </p:txBody>
      </p:sp>
      <p:sp>
        <p:nvSpPr>
          <p:cNvPr id="115" name="Google Shape;115;p24"/>
          <p:cNvSpPr txBox="1"/>
          <p:nvPr>
            <p:ph idx="1" type="body"/>
          </p:nvPr>
        </p:nvSpPr>
        <p:spPr>
          <a:xfrm>
            <a:off x="258700" y="1472173"/>
            <a:ext cx="11256900" cy="51243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There were two primary objectives with this project</a:t>
            </a:r>
            <a:endParaRPr/>
          </a:p>
          <a:p>
            <a:pPr indent="-387350" lvl="0" marL="457200" rtl="0" algn="l">
              <a:spcBef>
                <a:spcPts val="500"/>
              </a:spcBef>
              <a:spcAft>
                <a:spcPts val="0"/>
              </a:spcAft>
              <a:buSzPts val="2500"/>
              <a:buChar char="-"/>
            </a:pPr>
            <a:r>
              <a:rPr b="1" lang="en-US"/>
              <a:t>Establish how temperature and </a:t>
            </a:r>
            <a:r>
              <a:rPr b="1" lang="en-US"/>
              <a:t>precipitation</a:t>
            </a:r>
            <a:r>
              <a:rPr b="1" lang="en-US"/>
              <a:t> can be used to determine crop yield</a:t>
            </a:r>
            <a:endParaRPr b="1"/>
          </a:p>
          <a:p>
            <a:pPr indent="-387350" lvl="0" marL="457200" rtl="0" algn="l">
              <a:spcBef>
                <a:spcPts val="0"/>
              </a:spcBef>
              <a:spcAft>
                <a:spcPts val="0"/>
              </a:spcAft>
              <a:buSzPts val="2500"/>
              <a:buChar char="-"/>
            </a:pPr>
            <a:r>
              <a:rPr b="1" lang="en-US"/>
              <a:t>Determine if historical data can be used to infer future crop yield</a:t>
            </a:r>
            <a:endParaRPr b="1"/>
          </a:p>
          <a:p>
            <a:pPr indent="0" lvl="0" marL="0" rtl="0" algn="l">
              <a:spcBef>
                <a:spcPts val="500"/>
              </a:spcBef>
              <a:spcAft>
                <a:spcPts val="0"/>
              </a:spcAft>
              <a:buNone/>
            </a:pPr>
            <a:r>
              <a:t/>
            </a:r>
            <a:endParaRPr/>
          </a:p>
          <a:p>
            <a:pPr indent="0" lvl="0" marL="0" rtl="0" algn="l">
              <a:spcBef>
                <a:spcPts val="500"/>
              </a:spcBef>
              <a:spcAft>
                <a:spcPts val="0"/>
              </a:spcAft>
              <a:buNone/>
            </a:pPr>
            <a:r>
              <a:rPr lang="en-US"/>
              <a:t>Rather than examining all possible crops, </a:t>
            </a:r>
            <a:r>
              <a:rPr b="1" lang="en-US"/>
              <a:t>Spring Wheat</a:t>
            </a:r>
            <a:r>
              <a:rPr lang="en-US"/>
              <a:t> was selected for is vital inclusion in the production of a wide variety of foods.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5"/>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22" name="Google Shape;122;p25"/>
          <p:cNvSpPr txBox="1"/>
          <p:nvPr>
            <p:ph type="ctrTitle"/>
          </p:nvPr>
        </p:nvSpPr>
        <p:spPr>
          <a:xfrm>
            <a:off x="240534" y="1241225"/>
            <a:ext cx="69984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Data Sources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6"/>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29" name="Google Shape;129;p26"/>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Data Sources</a:t>
            </a:r>
            <a:endParaRPr/>
          </a:p>
        </p:txBody>
      </p:sp>
      <p:sp>
        <p:nvSpPr>
          <p:cNvPr id="130" name="Google Shape;130;p26"/>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Ontario Spring Wheat production data from 2004 to 2022, divided across counties:</a:t>
            </a:r>
            <a:endParaRPr/>
          </a:p>
          <a:p>
            <a:pPr indent="0" lvl="0" marL="0" rtl="0" algn="l">
              <a:spcBef>
                <a:spcPts val="500"/>
              </a:spcBef>
              <a:spcAft>
                <a:spcPts val="0"/>
              </a:spcAft>
              <a:buNone/>
            </a:pPr>
            <a:r>
              <a:rPr lang="en-US" u="sng">
                <a:solidFill>
                  <a:schemeClr val="hlink"/>
                </a:solidFill>
                <a:hlinkClick r:id="rId3"/>
              </a:rPr>
              <a:t>https://data.ontario.ca/dataset/e30dc044-5f75-4f33-b63e-6326f8769bea/resource/16a875b9-5a56-4ad8-ac5b-dc77bde93c6d/download/ctyswheat.xlsx</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7"/>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37" name="Google Shape;137;p27"/>
          <p:cNvSpPr txBox="1"/>
          <p:nvPr>
            <p:ph type="title"/>
          </p:nvPr>
        </p:nvSpPr>
        <p:spPr>
          <a:xfrm>
            <a:off x="258697" y="392415"/>
            <a:ext cx="11256900" cy="10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Data Sources</a:t>
            </a:r>
            <a:endParaRPr/>
          </a:p>
        </p:txBody>
      </p:sp>
      <p:sp>
        <p:nvSpPr>
          <p:cNvPr id="138" name="Google Shape;138;p27"/>
          <p:cNvSpPr txBox="1"/>
          <p:nvPr>
            <p:ph idx="1" type="body"/>
          </p:nvPr>
        </p:nvSpPr>
        <p:spPr>
          <a:xfrm>
            <a:off x="258697" y="1472184"/>
            <a:ext cx="11256900" cy="4212600"/>
          </a:xfrm>
          <a:prstGeom prst="rect">
            <a:avLst/>
          </a:prstGeom>
        </p:spPr>
        <p:txBody>
          <a:bodyPr anchorCtr="0" anchor="t" bIns="91425" lIns="91425" spcFirstLastPara="1" rIns="91425" wrap="square" tIns="91425">
            <a:noAutofit/>
          </a:bodyPr>
          <a:lstStyle/>
          <a:p>
            <a:pPr indent="0" lvl="0" marL="0" rtl="0" algn="l">
              <a:spcBef>
                <a:spcPts val="500"/>
              </a:spcBef>
              <a:spcAft>
                <a:spcPts val="0"/>
              </a:spcAft>
              <a:buNone/>
            </a:pPr>
            <a:r>
              <a:rPr lang="en-US"/>
              <a:t>Historical weather data from the Environment Canada’s network of weather stations:</a:t>
            </a:r>
            <a:endParaRPr/>
          </a:p>
          <a:p>
            <a:pPr indent="0" lvl="0" marL="0" rtl="0" algn="l">
              <a:spcBef>
                <a:spcPts val="500"/>
              </a:spcBef>
              <a:spcAft>
                <a:spcPts val="0"/>
              </a:spcAft>
              <a:buNone/>
            </a:pPr>
            <a:r>
              <a:rPr lang="en-US" u="sng">
                <a:solidFill>
                  <a:schemeClr val="hlink"/>
                </a:solidFill>
                <a:hlinkClick r:id="rId3"/>
              </a:rPr>
              <a:t>https://climate.weather.gc.ca/historical_data/search_historic_data_e.html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idx="12" type="sldNum"/>
          </p:nvPr>
        </p:nvSpPr>
        <p:spPr>
          <a:xfrm>
            <a:off x="11162270" y="6231468"/>
            <a:ext cx="440400" cy="3651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45" name="Google Shape;145;p28"/>
          <p:cNvSpPr txBox="1"/>
          <p:nvPr>
            <p:ph type="ctrTitle"/>
          </p:nvPr>
        </p:nvSpPr>
        <p:spPr>
          <a:xfrm>
            <a:off x="240534" y="1241225"/>
            <a:ext cx="6998400" cy="274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Analysis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TorontoMet_MasterTemplate v1">
  <a:themeElements>
    <a:clrScheme name="Ryerson University">
      <a:dk1>
        <a:srgbClr val="000000"/>
      </a:dk1>
      <a:lt1>
        <a:srgbClr val="FFFFFF"/>
      </a:lt1>
      <a:dk2>
        <a:srgbClr val="004C9B"/>
      </a:dk2>
      <a:lt2>
        <a:srgbClr val="FFDC00"/>
      </a:lt2>
      <a:accent1>
        <a:srgbClr val="011E5E"/>
      </a:accent1>
      <a:accent2>
        <a:srgbClr val="1297EB"/>
      </a:accent2>
      <a:accent3>
        <a:srgbClr val="4CB4F1"/>
      </a:accent3>
      <a:accent4>
        <a:srgbClr val="FD9208"/>
      </a:accent4>
      <a:accent5>
        <a:srgbClr val="FEBC0D"/>
      </a:accent5>
      <a:accent6>
        <a:srgbClr val="FFEE0A"/>
      </a:accent6>
      <a:hlink>
        <a:srgbClr val="004C9B"/>
      </a:hlink>
      <a:folHlink>
        <a:srgbClr val="D0D0D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